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modernComment_1F4_7B951E11.xml" ContentType="application/vnd.ms-powerpoint.comments+xml"/>
  <Override PartName="/ppt/comments/modernComment_694_8C05E1D8.xml" ContentType="application/vnd.ms-powerpoint.comments+xml"/>
  <Override PartName="/ppt/comments/modernComment_760_9B24421A.xml" ContentType="application/vnd.ms-powerpoint.comments+xml"/>
  <Override PartName="/ppt/comments/modernComment_6E5_BB9C26B9.xml" ContentType="application/vnd.ms-powerpoint.comments+xml"/>
  <Override PartName="/ppt/comments/modernComment_784_61B47398.xml" ContentType="application/vnd.ms-powerpoint.comments+xml"/>
  <Override PartName="/ppt/comments/modernComment_762_D36ED022.xml" ContentType="application/vnd.ms-powerpoint.comments+xml"/>
  <Override PartName="/ppt/comments/modernComment_779_78861A74.xml" ContentType="application/vnd.ms-powerpoint.comments+xml"/>
  <Override PartName="/ppt/comments/modernComment_766_604CDA86.xml" ContentType="application/vnd.ms-powerpoint.comments+xml"/>
  <Override PartName="/ppt/comments/modernComment_78C_67BA6139.xml" ContentType="application/vnd.ms-powerpoint.comments+xml"/>
  <Override PartName="/ppt/comments/modernComment_78B_84F24AD1.xml" ContentType="application/vnd.ms-powerpoint.comments+xml"/>
  <Override PartName="/ppt/comments/modernComment_790_8C3827B.xml" ContentType="application/vnd.ms-powerpoint.comments+xml"/>
  <Override PartName="/ppt/comments/modernComment_791_1DE9192B.xml" ContentType="application/vnd.ms-powerpoint.comments+xml"/>
  <Override PartName="/ppt/comments/modernComment_76B_A9A714B8.xml" ContentType="application/vnd.ms-powerpoint.comments+xml"/>
  <Override PartName="/ppt/comments/modernComment_79A_827D30DF.xml" ContentType="application/vnd.ms-powerpoint.comments+xml"/>
  <Override PartName="/ppt/comments/modernComment_79B_D0C4F7E1.xml" ContentType="application/vnd.ms-powerpoint.comments+xml"/>
  <Override PartName="/ppt/comments/modernComment_7BA_F2C9E8FE.xml" ContentType="application/vnd.ms-powerpoint.comments+xml"/>
  <Override PartName="/ppt/comments/modernComment_7C1_76FFC43E.xml" ContentType="application/vnd.ms-powerpoint.comments+xml"/>
  <Override PartName="/ppt/comments/modernComment_76C_5BE77563.xml" ContentType="application/vnd.ms-powerpoint.comments+xml"/>
  <Override PartName="/ppt/comments/modernComment_79F_2024D73D.xml" ContentType="application/vnd.ms-powerpoint.comments+xml"/>
  <Override PartName="/ppt/comments/modernComment_76D_A703A27D.xml" ContentType="application/vnd.ms-powerpoint.comments+xml"/>
  <Override PartName="/ppt/comments/modernComment_7A2_ED1DC5A3.xml" ContentType="application/vnd.ms-powerpoint.comments+xml"/>
  <Override PartName="/ppt/comments/modernComment_747_E09021F8.xml" ContentType="application/vnd.ms-powerpoint.comments+xml"/>
  <Override PartName="/ppt/comments/modernComment_7BB_4CC19A79.xml" ContentType="application/vnd.ms-powerpoint.comments+xml"/>
  <Override PartName="/ppt/comments/modernComment_7A8_679FC14E.xml" ContentType="application/vnd.ms-powerpoint.comments+xml"/>
  <Override PartName="/ppt/comments/modernComment_7A7_FA99996E.xml" ContentType="application/vnd.ms-powerpoint.comments+xml"/>
  <Override PartName="/ppt/comments/modernComment_7AD_52D60F4.xml" ContentType="application/vnd.ms-powerpoint.comments+xml"/>
  <Override PartName="/ppt/comments/modernComment_7B0_1155514A.xml" ContentType="application/vnd.ms-powerpoint.comments+xml"/>
  <Override PartName="/ppt/comments/modernComment_7AA_1583C50C.xml" ContentType="application/vnd.ms-powerpoint.comments+xml"/>
  <Override PartName="/ppt/comments/modernComment_7AB_EEFCBD6E.xml" ContentType="application/vnd.ms-powerpoint.comments+xml"/>
  <Override PartName="/ppt/comments/modernComment_7AC_B5A79202.xml" ContentType="application/vnd.ms-powerpoint.comments+xml"/>
  <Override PartName="/ppt/comments/modernComment_7B2_AE85E2C7.xml" ContentType="application/vnd.ms-powerpoint.comments+xml"/>
  <Override PartName="/ppt/comments/modernComment_7B3_3991EC91.xml" ContentType="application/vnd.ms-powerpoint.comments+xml"/>
  <Override PartName="/ppt/comments/modernComment_76F_922D06C0.xml" ContentType="application/vnd.ms-powerpoint.comments+xml"/>
  <Override PartName="/ppt/comments/modernComment_7B5_49134BBD.xml" ContentType="application/vnd.ms-powerpoint.comments+xml"/>
  <Override PartName="/ppt/comments/modernComment_7B6_1479EE43.xml" ContentType="application/vnd.ms-powerpoint.comments+xml"/>
  <Override PartName="/ppt/comments/modernComment_7B7_73ED535B.xml" ContentType="application/vnd.ms-powerpoint.comments+xml"/>
  <Override PartName="/ppt/comments/modernComment_772_EAACC1D0.xml" ContentType="application/vnd.ms-powerpoint.comments+xml"/>
  <Override PartName="/ppt/comments/modernComment_775_A460F80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  <p:sldMasterId id="2147483721" r:id="rId2"/>
    <p:sldMasterId id="2147483729" r:id="rId3"/>
    <p:sldMasterId id="2147483737" r:id="rId4"/>
  </p:sldMasterIdLst>
  <p:notesMasterIdLst>
    <p:notesMasterId r:id="rId65"/>
  </p:notesMasterIdLst>
  <p:handoutMasterIdLst>
    <p:handoutMasterId r:id="rId66"/>
  </p:handoutMasterIdLst>
  <p:sldIdLst>
    <p:sldId id="500" r:id="rId5"/>
    <p:sldId id="1684" r:id="rId6"/>
    <p:sldId id="1888" r:id="rId7"/>
    <p:sldId id="1765" r:id="rId8"/>
    <p:sldId id="1924" r:id="rId9"/>
    <p:sldId id="1890" r:id="rId10"/>
    <p:sldId id="1913" r:id="rId11"/>
    <p:sldId id="1894" r:id="rId12"/>
    <p:sldId id="1802" r:id="rId13"/>
    <p:sldId id="1984" r:id="rId14"/>
    <p:sldId id="1688" r:id="rId15"/>
    <p:sldId id="1804" r:id="rId16"/>
    <p:sldId id="1795" r:id="rId17"/>
    <p:sldId id="1803" r:id="rId18"/>
    <p:sldId id="1932" r:id="rId19"/>
    <p:sldId id="1931" r:id="rId20"/>
    <p:sldId id="1805" r:id="rId21"/>
    <p:sldId id="1936" r:id="rId22"/>
    <p:sldId id="1937" r:id="rId23"/>
    <p:sldId id="1980" r:id="rId24"/>
    <p:sldId id="1981" r:id="rId25"/>
    <p:sldId id="1697" r:id="rId26"/>
    <p:sldId id="1899" r:id="rId27"/>
    <p:sldId id="1702" r:id="rId28"/>
    <p:sldId id="1700" r:id="rId29"/>
    <p:sldId id="1946" r:id="rId30"/>
    <p:sldId id="1703" r:id="rId31"/>
    <p:sldId id="1947" r:id="rId32"/>
    <p:sldId id="1978" r:id="rId33"/>
    <p:sldId id="1985" r:id="rId34"/>
    <p:sldId id="1900" r:id="rId35"/>
    <p:sldId id="1951" r:id="rId36"/>
    <p:sldId id="1901" r:id="rId37"/>
    <p:sldId id="1954" r:id="rId38"/>
    <p:sldId id="1983" r:id="rId39"/>
    <p:sldId id="1848" r:id="rId40"/>
    <p:sldId id="1982" r:id="rId41"/>
    <p:sldId id="1864" r:id="rId42"/>
    <p:sldId id="1863" r:id="rId43"/>
    <p:sldId id="1865" r:id="rId44"/>
    <p:sldId id="1979" r:id="rId45"/>
    <p:sldId id="1960" r:id="rId46"/>
    <p:sldId id="1959" r:id="rId47"/>
    <p:sldId id="1965" r:id="rId48"/>
    <p:sldId id="1968" r:id="rId49"/>
    <p:sldId id="1962" r:id="rId50"/>
    <p:sldId id="1963" r:id="rId51"/>
    <p:sldId id="1868" r:id="rId52"/>
    <p:sldId id="1964" r:id="rId53"/>
    <p:sldId id="1970" r:id="rId54"/>
    <p:sldId id="1971" r:id="rId55"/>
    <p:sldId id="1874" r:id="rId56"/>
    <p:sldId id="1903" r:id="rId57"/>
    <p:sldId id="1973" r:id="rId58"/>
    <p:sldId id="1974" r:id="rId59"/>
    <p:sldId id="1975" r:id="rId60"/>
    <p:sldId id="1906" r:id="rId61"/>
    <p:sldId id="1881" r:id="rId62"/>
    <p:sldId id="1909" r:id="rId63"/>
    <p:sldId id="1885" r:id="rId64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진단 결과 작성 예시" id="{6F4AF0B1-0CB5-4D3E-98CB-D408D930BA97}">
          <p14:sldIdLst>
            <p14:sldId id="500"/>
          </p14:sldIdLst>
        </p14:section>
        <p14:section name="고려저축은행" id="{2E9A836C-748D-48E0-9C28-430A27753C7B}">
          <p14:sldIdLst>
            <p14:sldId id="1684"/>
            <p14:sldId id="1888"/>
            <p14:sldId id="1765"/>
            <p14:sldId id="1924"/>
            <p14:sldId id="1890"/>
            <p14:sldId id="1913"/>
            <p14:sldId id="1894"/>
            <p14:sldId id="1802"/>
          </p14:sldIdLst>
        </p14:section>
        <p14:section name="국제저축은행" id="{D62A379E-882F-4D60-AB56-E0333BCAE826}">
          <p14:sldIdLst>
            <p14:sldId id="1984"/>
          </p14:sldIdLst>
        </p14:section>
        <p14:section name="금화저축은행" id="{5BC46D1D-702D-42C7-AE53-C60E1EBA8C6B}">
          <p14:sldIdLst>
            <p14:sldId id="1688"/>
            <p14:sldId id="1804"/>
            <p14:sldId id="1795"/>
            <p14:sldId id="1803"/>
            <p14:sldId id="1932"/>
          </p14:sldIdLst>
        </p14:section>
        <p14:section name="남양저축은행" id="{F85C9652-D7A6-418A-8F94-C2BD3613E06F}">
          <p14:sldIdLst>
            <p14:sldId id="1931"/>
          </p14:sldIdLst>
        </p14:section>
        <p14:section name="대명저축은행" id="{A283195A-3ABF-43EC-8D5D-BB524894BD65}">
          <p14:sldIdLst>
            <p14:sldId id="1805"/>
            <p14:sldId id="1936"/>
            <p14:sldId id="1937"/>
            <p14:sldId id="1980"/>
            <p14:sldId id="1981"/>
          </p14:sldIdLst>
        </p14:section>
        <p14:section name="대백저축은행" id="{556F17C5-2133-4430-AC48-246ABCA8D975}">
          <p14:sldIdLst>
            <p14:sldId id="1697"/>
            <p14:sldId id="1899"/>
          </p14:sldIdLst>
        </p14:section>
        <p14:section name="대아저축은행" id="{90CD1529-7EA0-411F-B47D-84DF66EE0AB3}">
          <p14:sldIdLst>
            <p14:sldId id="1702"/>
            <p14:sldId id="1700"/>
            <p14:sldId id="1946"/>
          </p14:sldIdLst>
        </p14:section>
        <p14:section name="대원저축은행" id="{1ACE6126-D216-4B43-B2C2-D6DA6EE98C08}">
          <p14:sldIdLst>
            <p14:sldId id="1703"/>
            <p14:sldId id="1947"/>
            <p14:sldId id="1978"/>
            <p14:sldId id="1985"/>
          </p14:sldIdLst>
        </p14:section>
        <p14:section name="대한저축은행" id="{F0E00110-D81B-4C0C-93D8-BB828CE9E19D}">
          <p14:sldIdLst>
            <p14:sldId id="1900"/>
            <p14:sldId id="1951"/>
          </p14:sldIdLst>
        </p14:section>
        <p14:section name="더블저축은행" id="{970A3573-DEE9-4541-B5F5-4411006331D0}">
          <p14:sldIdLst/>
        </p14:section>
        <p14:section name="더케이저축은행" id="{B00C25B5-234A-46E5-A974-114A5F99FD40}">
          <p14:sldIdLst>
            <p14:sldId id="1901"/>
            <p14:sldId id="1954"/>
            <p14:sldId id="1983"/>
          </p14:sldIdLst>
        </p14:section>
        <p14:section name="동양저축은행" id="{523D3475-2DB9-4BF0-8F79-07BAB89E2A01}">
          <p14:sldIdLst>
            <p14:sldId id="1848"/>
          </p14:sldIdLst>
        </p14:section>
        <p14:section name="동원제일저축은행" id="{58E15295-F9E3-4101-B532-8BD5E0C7D793}">
          <p14:sldIdLst>
            <p14:sldId id="1982"/>
          </p14:sldIdLst>
        </p14:section>
        <p14:section name="드림저축은행" id="{185A154B-AA3D-486D-9331-63E43021D69E}">
          <p14:sldIdLst>
            <p14:sldId id="1864"/>
          </p14:sldIdLst>
        </p14:section>
        <p14:section name="라온저축은행" id="{2C299D9D-A4FD-4062-B79F-B215DDB9BA4F}">
          <p14:sldIdLst>
            <p14:sldId id="1863"/>
            <p14:sldId id="1865"/>
          </p14:sldIdLst>
        </p14:section>
        <p14:section name="머스트삼일저축은행" id="{0BFFCE38-9F65-4834-8F38-57EF7161FE3F}">
          <p14:sldIdLst>
            <p14:sldId id="1979"/>
            <p14:sldId id="1960"/>
            <p14:sldId id="1959"/>
          </p14:sldIdLst>
        </p14:section>
        <p14:section name="모아저축은행" id="{51502DCA-C52A-4EDF-BC74-487AAD08DF95}">
          <p14:sldIdLst>
            <p14:sldId id="1965"/>
            <p14:sldId id="1968"/>
            <p14:sldId id="1962"/>
            <p14:sldId id="1963"/>
            <p14:sldId id="1868"/>
            <p14:sldId id="1964"/>
            <p14:sldId id="1970"/>
            <p14:sldId id="1971"/>
          </p14:sldIdLst>
        </p14:section>
        <p14:section name="민국저축은행" id="{B3C85BBF-F4C8-4F34-B8EA-06FE848C759C}">
          <p14:sldIdLst>
            <p14:sldId id="1874"/>
          </p14:sldIdLst>
        </p14:section>
        <p14:section name="바로저축은행" id="{7F53E669-DD21-4060-994C-B9D0C709EDB4}">
          <p14:sldIdLst>
            <p14:sldId id="1903"/>
            <p14:sldId id="1973"/>
            <p14:sldId id="1974"/>
          </p14:sldIdLst>
        </p14:section>
        <p14:section name="부림저축은행" id="{A1B1258D-5E6C-4DD9-9863-E1F479B2DC93}">
          <p14:sldIdLst>
            <p14:sldId id="1975"/>
            <p14:sldId id="1906"/>
            <p14:sldId id="1881"/>
            <p14:sldId id="1909"/>
            <p14:sldId id="1885"/>
          </p14:sldIdLst>
        </p14:section>
        <p14:section name="끝 표지" id="{DF382B51-B52E-4800-AABB-5C5B2BC0BD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BD6E21-AD18-04B8-61F7-47B00B7445D3}" name="이현주" initials="이" userId="이현주" providerId="None"/>
  <p188:author id="{D2399BC2-F610-70A3-53A5-25CEF08BB0F4}" name="SAMUEL STELLA ♡" initials="SS♡" userId="6f5d7d406da0bbf5" providerId="Windows Live"/>
  <p188:author id="{C8F505D2-A12F-A76D-3D6D-4D3823031CD9}" name="강다혜" initials="강" userId="S::dahyek@snclabcorp.onmicrosoft.com::76862be5-6459-46bc-b30d-20a8f5161c9e" providerId="AD"/>
  <p188:author id="{2F20FCE7-696E-6B4A-7136-D784B1B2A608}" name="이현주" initials="이" userId="S::lhj@snclabcorp.onmicrosoft.com::7ebf334c-aa63-4167-886d-3c09912e477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16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  <p:cmAuthor id="2" name="신봄" initials="신" lastIdx="1" clrIdx="1">
    <p:extLst>
      <p:ext uri="{19B8F6BF-5375-455C-9EA6-DF929625EA0E}">
        <p15:presenceInfo xmlns:p15="http://schemas.microsoft.com/office/powerpoint/2012/main" userId="S::shinbom@snclabcorp.onmicrosoft.com::e4d50489-b8a5-4737-bfbb-f3618e9113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220"/>
    <a:srgbClr val="D83933"/>
    <a:srgbClr val="A0B3A5"/>
    <a:srgbClr val="C9D1CD"/>
    <a:srgbClr val="F5F6F8"/>
    <a:srgbClr val="F0F2F5"/>
    <a:srgbClr val="F9F9F9"/>
    <a:srgbClr val="D4D8F2"/>
    <a:srgbClr val="E6550D"/>
    <a:srgbClr val="F0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8BFD0-B18F-4021-87DD-644F87024BD0}" v="1" dt="2023-02-13T01:32:57.165"/>
    <p1510:client id="{D4AF1055-FC9F-4498-94EF-7F59661C3EB1}" v="29" dt="2023-02-13T00:18:52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다혜" userId="76862be5-6459-46bc-b30d-20a8f5161c9e" providerId="ADAL" clId="{FEC0D118-745E-4A6D-8DA0-2FABD3F5C0FC}"/>
    <pc:docChg chg="undo redo custSel addSld delSld modSld sldOrd modSection">
      <pc:chgData name="강다혜" userId="76862be5-6459-46bc-b30d-20a8f5161c9e" providerId="ADAL" clId="{FEC0D118-745E-4A6D-8DA0-2FABD3F5C0FC}" dt="2023-02-06T13:23:49.347" v="1484" actId="729"/>
      <pc:docMkLst>
        <pc:docMk/>
      </pc:docMkLst>
      <pc:sldChg chg="modCm">
        <pc:chgData name="강다혜" userId="76862be5-6459-46bc-b30d-20a8f5161c9e" providerId="ADAL" clId="{FEC0D118-745E-4A6D-8DA0-2FABD3F5C0FC}" dt="2023-02-06T13:00:24.026" v="1463"/>
        <pc:sldMkLst>
          <pc:docMk/>
          <pc:sldMk cId="2349195736" sldId="16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3:00:24.026" v="1463"/>
              <pc2:cmMkLst xmlns:pc2="http://schemas.microsoft.com/office/powerpoint/2019/9/main/command">
                <pc:docMk/>
                <pc:sldMk cId="2349195736" sldId="1684"/>
                <pc2:cmMk id="{1185CFAA-E432-4937-B43D-E74EFF45080A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2:22:05.377" v="177" actId="47"/>
        <pc:sldMkLst>
          <pc:docMk/>
          <pc:sldMk cId="2147230455" sldId="1686"/>
        </pc:sldMkLst>
      </pc:sldChg>
      <pc:sldChg chg="del addCm modCm">
        <pc:chgData name="강다혜" userId="76862be5-6459-46bc-b30d-20a8f5161c9e" providerId="ADAL" clId="{FEC0D118-745E-4A6D-8DA0-2FABD3F5C0FC}" dt="2023-02-06T09:01:49.644" v="855" actId="47"/>
        <pc:sldMkLst>
          <pc:docMk/>
          <pc:sldMk cId="1426971957" sldId="16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8:57:35.276" v="854"/>
              <pc2:cmMkLst xmlns:pc2="http://schemas.microsoft.com/office/powerpoint/2019/9/main/command">
                <pc:docMk/>
                <pc:sldMk cId="1426971957" sldId="1687"/>
                <pc2:cmMk id="{405572D1-A5F8-4145-A4B0-7573308C7732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2:25:00.168" v="184" actId="47"/>
        <pc:sldMkLst>
          <pc:docMk/>
          <pc:sldMk cId="1523304717" sldId="1691"/>
        </pc:sldMkLst>
      </pc:sldChg>
      <pc:sldChg chg="add">
        <pc:chgData name="강다혜" userId="76862be5-6459-46bc-b30d-20a8f5161c9e" providerId="ADAL" clId="{FEC0D118-745E-4A6D-8DA0-2FABD3F5C0FC}" dt="2023-02-06T10:19:44.565" v="865"/>
        <pc:sldMkLst>
          <pc:docMk/>
          <pc:sldMk cId="1599481830" sldId="1700"/>
        </pc:sldMkLst>
      </pc:sldChg>
      <pc:sldChg chg="add">
        <pc:chgData name="강다혜" userId="76862be5-6459-46bc-b30d-20a8f5161c9e" providerId="ADAL" clId="{FEC0D118-745E-4A6D-8DA0-2FABD3F5C0FC}" dt="2023-02-06T10:21:53.161" v="866"/>
        <pc:sldMkLst>
          <pc:docMk/>
          <pc:sldMk cId="1873267949" sldId="1751"/>
        </pc:sldMkLst>
      </pc:sldChg>
      <pc:sldChg chg="addSp delSp modSp mod addCm">
        <pc:chgData name="강다혜" userId="76862be5-6459-46bc-b30d-20a8f5161c9e" providerId="ADAL" clId="{FEC0D118-745E-4A6D-8DA0-2FABD3F5C0FC}" dt="2023-02-06T12:52:00.891" v="1331" actId="1076"/>
        <pc:sldMkLst>
          <pc:docMk/>
          <pc:sldMk cId="3147572921" sldId="1765"/>
        </pc:sldMkLst>
        <pc:spChg chg="mod">
          <ac:chgData name="강다혜" userId="76862be5-6459-46bc-b30d-20a8f5161c9e" providerId="ADAL" clId="{FEC0D118-745E-4A6D-8DA0-2FABD3F5C0FC}" dt="2023-02-06T12:47:26.317" v="1121" actId="14100"/>
          <ac:spMkLst>
            <pc:docMk/>
            <pc:sldMk cId="3147572921" sldId="1765"/>
            <ac:spMk id="7" creationId="{2DB2A613-7DF4-DBE8-B90D-4197F2B97E3D}"/>
          </ac:spMkLst>
        </pc:spChg>
        <pc:spChg chg="mod">
          <ac:chgData name="강다혜" userId="76862be5-6459-46bc-b30d-20a8f5161c9e" providerId="ADAL" clId="{FEC0D118-745E-4A6D-8DA0-2FABD3F5C0FC}" dt="2023-02-06T12:51:50.003" v="1329" actId="20577"/>
          <ac:spMkLst>
            <pc:docMk/>
            <pc:sldMk cId="3147572921" sldId="1765"/>
            <ac:spMk id="9" creationId="{668FE774-4F48-D7F3-5C66-52B3C7D10368}"/>
          </ac:spMkLst>
        </pc:spChg>
        <pc:spChg chg="mod">
          <ac:chgData name="강다혜" userId="76862be5-6459-46bc-b30d-20a8f5161c9e" providerId="ADAL" clId="{FEC0D118-745E-4A6D-8DA0-2FABD3F5C0FC}" dt="2023-02-06T12:51:24.615" v="1312" actId="20577"/>
          <ac:spMkLst>
            <pc:docMk/>
            <pc:sldMk cId="3147572921" sldId="1765"/>
            <ac:spMk id="16" creationId="{423282F5-55D8-4639-BFB0-F7FEF79257AC}"/>
          </ac:spMkLst>
        </pc:spChg>
        <pc:spChg chg="mod">
          <ac:chgData name="강다혜" userId="76862be5-6459-46bc-b30d-20a8f5161c9e" providerId="ADAL" clId="{FEC0D118-745E-4A6D-8DA0-2FABD3F5C0FC}" dt="2023-02-06T12:51:38.388" v="1323" actId="20577"/>
          <ac:spMkLst>
            <pc:docMk/>
            <pc:sldMk cId="3147572921" sldId="1765"/>
            <ac:spMk id="25" creationId="{BF838669-661C-482D-BBD3-F758C1F0A3C7}"/>
          </ac:spMkLst>
        </pc:spChg>
        <pc:grpChg chg="add mod">
          <ac:chgData name="강다혜" userId="76862be5-6459-46bc-b30d-20a8f5161c9e" providerId="ADAL" clId="{FEC0D118-745E-4A6D-8DA0-2FABD3F5C0FC}" dt="2023-02-06T12:52:00.891" v="1331" actId="1076"/>
          <ac:grpSpMkLst>
            <pc:docMk/>
            <pc:sldMk cId="3147572921" sldId="1765"/>
            <ac:grpSpMk id="6" creationId="{C7E18A67-D24A-BC2D-598D-18BF30F2FF2C}"/>
          </ac:grpSpMkLst>
        </pc:grpChg>
        <pc:grpChg chg="del mod">
          <ac:chgData name="강다혜" userId="76862be5-6459-46bc-b30d-20a8f5161c9e" providerId="ADAL" clId="{FEC0D118-745E-4A6D-8DA0-2FABD3F5C0FC}" dt="2023-02-06T12:51:57.682" v="1330" actId="478"/>
          <ac:grpSpMkLst>
            <pc:docMk/>
            <pc:sldMk cId="3147572921" sldId="1765"/>
            <ac:grpSpMk id="13" creationId="{07226D7F-5C3C-4A7B-82F0-92F754E3376B}"/>
          </ac:grpSpMkLst>
        </pc:grpChg>
        <pc:picChg chg="mod">
          <ac:chgData name="강다혜" userId="76862be5-6459-46bc-b30d-20a8f5161c9e" providerId="ADAL" clId="{FEC0D118-745E-4A6D-8DA0-2FABD3F5C0FC}" dt="2023-02-06T12:46:46.316" v="1103" actId="14100"/>
          <ac:picMkLst>
            <pc:docMk/>
            <pc:sldMk cId="3147572921" sldId="1765"/>
            <ac:picMk id="5" creationId="{EFEBDD10-0CFC-FD50-8389-3CF23B6CF48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2:47:15.209" v="1104"/>
              <pc2:cmMkLst xmlns:pc2="http://schemas.microsoft.com/office/powerpoint/2019/9/main/command">
                <pc:docMk/>
                <pc:sldMk cId="3147572921" sldId="1765"/>
                <pc2:cmMk id="{7238656C-CF12-4C39-A49C-363CBF1E3CFF}"/>
              </pc2:cmMkLst>
            </pc226:cmChg>
          </p:ext>
        </pc:extLst>
      </pc:sldChg>
      <pc:sldChg chg="add">
        <pc:chgData name="강다혜" userId="76862be5-6459-46bc-b30d-20a8f5161c9e" providerId="ADAL" clId="{FEC0D118-745E-4A6D-8DA0-2FABD3F5C0FC}" dt="2023-02-06T10:23:08.306" v="867"/>
        <pc:sldMkLst>
          <pc:docMk/>
          <pc:sldMk cId="3758206459" sldId="1802"/>
        </pc:sldMkLst>
      </pc:sldChg>
      <pc:sldChg chg="addCm modCm">
        <pc:chgData name="강다혜" userId="76862be5-6459-46bc-b30d-20a8f5161c9e" providerId="ADAL" clId="{FEC0D118-745E-4A6D-8DA0-2FABD3F5C0FC}" dt="2023-02-06T04:07:23.095" v="221"/>
        <pc:sldMkLst>
          <pc:docMk/>
          <pc:sldMk cId="639079197" sldId="18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4:07:23.095" v="221"/>
              <pc2:cmMkLst xmlns:pc2="http://schemas.microsoft.com/office/powerpoint/2019/9/main/command">
                <pc:docMk/>
                <pc:sldMk cId="639079197" sldId="1805"/>
                <pc2:cmMk id="{9A2142A6-B94F-4E1B-8392-329F9193CF84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2:22:05.377" v="177" actId="47"/>
        <pc:sldMkLst>
          <pc:docMk/>
          <pc:sldMk cId="4136156528" sldId="1839"/>
        </pc:sldMkLst>
      </pc:sldChg>
      <pc:sldChg chg="del">
        <pc:chgData name="강다혜" userId="76862be5-6459-46bc-b30d-20a8f5161c9e" providerId="ADAL" clId="{FEC0D118-745E-4A6D-8DA0-2FABD3F5C0FC}" dt="2023-02-06T02:22:05.377" v="177" actId="47"/>
        <pc:sldMkLst>
          <pc:docMk/>
          <pc:sldMk cId="452860382" sldId="1841"/>
        </pc:sldMkLst>
      </pc:sldChg>
      <pc:sldChg chg="del addCm delCm">
        <pc:chgData name="강다혜" userId="76862be5-6459-46bc-b30d-20a8f5161c9e" providerId="ADAL" clId="{FEC0D118-745E-4A6D-8DA0-2FABD3F5C0FC}" dt="2023-02-06T09:03:06.198" v="856" actId="47"/>
        <pc:sldMkLst>
          <pc:docMk/>
          <pc:sldMk cId="4038033533" sldId="18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강다혜" userId="76862be5-6459-46bc-b30d-20a8f5161c9e" providerId="ADAL" clId="{FEC0D118-745E-4A6D-8DA0-2FABD3F5C0FC}" dt="2023-02-06T02:23:43.771" v="180"/>
              <pc2:cmMkLst xmlns:pc2="http://schemas.microsoft.com/office/powerpoint/2019/9/main/command">
                <pc:docMk/>
                <pc:sldMk cId="4038033533" sldId="1844"/>
                <pc2:cmMk id="{2D020151-5D8B-4923-92CC-3C5797AB9895}"/>
              </pc2:cmMkLst>
            </pc226:cmChg>
          </p:ext>
        </pc:extLst>
      </pc:sldChg>
      <pc:sldChg chg="addSp delSp del mod addCm delCm modCm">
        <pc:chgData name="강다혜" userId="76862be5-6459-46bc-b30d-20a8f5161c9e" providerId="ADAL" clId="{FEC0D118-745E-4A6D-8DA0-2FABD3F5C0FC}" dt="2023-02-06T09:03:13.586" v="857" actId="47"/>
        <pc:sldMkLst>
          <pc:docMk/>
          <pc:sldMk cId="97829217" sldId="1856"/>
        </pc:sldMkLst>
        <pc:spChg chg="add del">
          <ac:chgData name="강다혜" userId="76862be5-6459-46bc-b30d-20a8f5161c9e" providerId="ADAL" clId="{FEC0D118-745E-4A6D-8DA0-2FABD3F5C0FC}" dt="2023-02-06T02:19:49.904" v="176" actId="478"/>
          <ac:spMkLst>
            <pc:docMk/>
            <pc:sldMk cId="97829217" sldId="1856"/>
            <ac:spMk id="2" creationId="{7674E6E2-67F4-3A05-655D-4E40B43435B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강다혜" userId="76862be5-6459-46bc-b30d-20a8f5161c9e" providerId="ADAL" clId="{FEC0D118-745E-4A6D-8DA0-2FABD3F5C0FC}" dt="2023-02-06T02:23:50.572" v="182"/>
              <pc2:cmMkLst xmlns:pc2="http://schemas.microsoft.com/office/powerpoint/2019/9/main/command">
                <pc:docMk/>
                <pc:sldMk cId="97829217" sldId="1856"/>
                <pc2:cmMk id="{55354833-1111-47C4-808E-9762B738F364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4:06:04.827" v="220" actId="47"/>
        <pc:sldMkLst>
          <pc:docMk/>
          <pc:sldMk cId="1742125128" sldId="1858"/>
        </pc:sldMkLst>
      </pc:sldChg>
      <pc:sldChg chg="del">
        <pc:chgData name="강다혜" userId="76862be5-6459-46bc-b30d-20a8f5161c9e" providerId="ADAL" clId="{FEC0D118-745E-4A6D-8DA0-2FABD3F5C0FC}" dt="2023-02-06T07:14:02.301" v="796" actId="47"/>
        <pc:sldMkLst>
          <pc:docMk/>
          <pc:sldMk cId="1636743532" sldId="1859"/>
        </pc:sldMkLst>
      </pc:sldChg>
      <pc:sldChg chg="del">
        <pc:chgData name="강다혜" userId="76862be5-6459-46bc-b30d-20a8f5161c9e" providerId="ADAL" clId="{FEC0D118-745E-4A6D-8DA0-2FABD3F5C0FC}" dt="2023-02-06T07:25:16.565" v="843" actId="47"/>
        <pc:sldMkLst>
          <pc:docMk/>
          <pc:sldMk cId="3287826209" sldId="1860"/>
        </pc:sldMkLst>
      </pc:sldChg>
      <pc:sldChg chg="addSp mod addCm">
        <pc:chgData name="강다혜" userId="76862be5-6459-46bc-b30d-20a8f5161c9e" providerId="ADAL" clId="{FEC0D118-745E-4A6D-8DA0-2FABD3F5C0FC}" dt="2023-02-06T04:05:47.186" v="219"/>
        <pc:sldMkLst>
          <pc:docMk/>
          <pc:sldMk cId="3767542264" sldId="1863"/>
        </pc:sldMkLst>
        <pc:picChg chg="add">
          <ac:chgData name="강다혜" userId="76862be5-6459-46bc-b30d-20a8f5161c9e" providerId="ADAL" clId="{FEC0D118-745E-4A6D-8DA0-2FABD3F5C0FC}" dt="2023-02-06T04:05:25.765" v="218" actId="22"/>
          <ac:picMkLst>
            <pc:docMk/>
            <pc:sldMk cId="3767542264" sldId="1863"/>
            <ac:picMk id="7" creationId="{C56828D5-535B-C676-A08F-AD8BB9A145B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04:05:47.186" v="219"/>
              <pc2:cmMkLst xmlns:pc2="http://schemas.microsoft.com/office/powerpoint/2019/9/main/command">
                <pc:docMk/>
                <pc:sldMk cId="3767542264" sldId="1863"/>
                <pc2:cmMk id="{704B0E39-0099-4144-AC50-53DE3E5448CF}"/>
              </pc2:cmMkLst>
            </pc226:cmChg>
          </p:ext>
        </pc:extLst>
      </pc:sldChg>
      <pc:sldChg chg="modSp del mod">
        <pc:chgData name="강다혜" userId="76862be5-6459-46bc-b30d-20a8f5161c9e" providerId="ADAL" clId="{FEC0D118-745E-4A6D-8DA0-2FABD3F5C0FC}" dt="2023-02-06T04:08:24.065" v="223" actId="47"/>
        <pc:sldMkLst>
          <pc:docMk/>
          <pc:sldMk cId="3171471058" sldId="1866"/>
        </pc:sldMkLst>
        <pc:picChg chg="mod">
          <ac:chgData name="강다혜" userId="76862be5-6459-46bc-b30d-20a8f5161c9e" providerId="ADAL" clId="{FEC0D118-745E-4A6D-8DA0-2FABD3F5C0FC}" dt="2023-02-06T04:07:34.201" v="222" actId="1076"/>
          <ac:picMkLst>
            <pc:docMk/>
            <pc:sldMk cId="3171471058" sldId="1866"/>
            <ac:picMk id="5" creationId="{8C480AF5-11BA-0D42-ADC7-9F0DF632FC01}"/>
          </ac:picMkLst>
        </pc:picChg>
      </pc:sldChg>
      <pc:sldChg chg="modSp del mod">
        <pc:chgData name="강다혜" userId="76862be5-6459-46bc-b30d-20a8f5161c9e" providerId="ADAL" clId="{FEC0D118-745E-4A6D-8DA0-2FABD3F5C0FC}" dt="2023-02-06T02:10:04.753" v="144" actId="47"/>
        <pc:sldMkLst>
          <pc:docMk/>
          <pc:sldMk cId="3118696375" sldId="1867"/>
        </pc:sldMkLst>
        <pc:spChg chg="mod">
          <ac:chgData name="강다혜" userId="76862be5-6459-46bc-b30d-20a8f5161c9e" providerId="ADAL" clId="{FEC0D118-745E-4A6D-8DA0-2FABD3F5C0FC}" dt="2023-02-06T02:09:49.078" v="142" actId="1076"/>
          <ac:spMkLst>
            <pc:docMk/>
            <pc:sldMk cId="3118696375" sldId="1867"/>
            <ac:spMk id="2" creationId="{499E453C-4941-E720-6B08-2BF52F12DCE5}"/>
          </ac:spMkLst>
        </pc:spChg>
        <pc:spChg chg="mod">
          <ac:chgData name="강다혜" userId="76862be5-6459-46bc-b30d-20a8f5161c9e" providerId="ADAL" clId="{FEC0D118-745E-4A6D-8DA0-2FABD3F5C0FC}" dt="2023-02-06T02:10:03.123" v="143" actId="6549"/>
          <ac:spMkLst>
            <pc:docMk/>
            <pc:sldMk cId="3118696375" sldId="1867"/>
            <ac:spMk id="9" creationId="{E14A85F3-3807-4D5E-844E-A5FFB1B1A1AF}"/>
          </ac:spMkLst>
        </pc:spChg>
      </pc:sldChg>
      <pc:sldChg chg="del">
        <pc:chgData name="강다혜" userId="76862be5-6459-46bc-b30d-20a8f5161c9e" providerId="ADAL" clId="{FEC0D118-745E-4A6D-8DA0-2FABD3F5C0FC}" dt="2023-02-06T07:14:02.301" v="796" actId="47"/>
        <pc:sldMkLst>
          <pc:docMk/>
          <pc:sldMk cId="404562108" sldId="1869"/>
        </pc:sldMkLst>
      </pc:sldChg>
      <pc:sldChg chg="del">
        <pc:chgData name="강다혜" userId="76862be5-6459-46bc-b30d-20a8f5161c9e" providerId="ADAL" clId="{FEC0D118-745E-4A6D-8DA0-2FABD3F5C0FC}" dt="2023-02-06T07:21:12.219" v="831" actId="47"/>
        <pc:sldMkLst>
          <pc:docMk/>
          <pc:sldMk cId="3257775389" sldId="1870"/>
        </pc:sldMkLst>
      </pc:sldChg>
      <pc:sldChg chg="del">
        <pc:chgData name="강다혜" userId="76862be5-6459-46bc-b30d-20a8f5161c9e" providerId="ADAL" clId="{FEC0D118-745E-4A6D-8DA0-2FABD3F5C0FC}" dt="2023-02-06T07:14:02.301" v="796" actId="47"/>
        <pc:sldMkLst>
          <pc:docMk/>
          <pc:sldMk cId="1926516290" sldId="1871"/>
        </pc:sldMkLst>
      </pc:sldChg>
      <pc:sldChg chg="del">
        <pc:chgData name="강다혜" userId="76862be5-6459-46bc-b30d-20a8f5161c9e" providerId="ADAL" clId="{FEC0D118-745E-4A6D-8DA0-2FABD3F5C0FC}" dt="2023-02-06T07:14:02.301" v="796" actId="47"/>
        <pc:sldMkLst>
          <pc:docMk/>
          <pc:sldMk cId="58924013" sldId="1872"/>
        </pc:sldMkLst>
      </pc:sldChg>
      <pc:sldChg chg="del">
        <pc:chgData name="강다혜" userId="76862be5-6459-46bc-b30d-20a8f5161c9e" providerId="ADAL" clId="{FEC0D118-745E-4A6D-8DA0-2FABD3F5C0FC}" dt="2023-02-06T07:14:02.301" v="796" actId="47"/>
        <pc:sldMkLst>
          <pc:docMk/>
          <pc:sldMk cId="1494324970" sldId="1873"/>
        </pc:sldMkLst>
      </pc:sldChg>
      <pc:sldChg chg="del">
        <pc:chgData name="강다혜" userId="76862be5-6459-46bc-b30d-20a8f5161c9e" providerId="ADAL" clId="{FEC0D118-745E-4A6D-8DA0-2FABD3F5C0FC}" dt="2023-02-06T05:20:20.683" v="791" actId="2696"/>
        <pc:sldMkLst>
          <pc:docMk/>
          <pc:sldMk cId="944060478" sldId="1876"/>
        </pc:sldMkLst>
      </pc:sldChg>
      <pc:sldChg chg="del">
        <pc:chgData name="강다혜" userId="76862be5-6459-46bc-b30d-20a8f5161c9e" providerId="ADAL" clId="{FEC0D118-745E-4A6D-8DA0-2FABD3F5C0FC}" dt="2023-02-06T07:21:12.219" v="831" actId="47"/>
        <pc:sldMkLst>
          <pc:docMk/>
          <pc:sldMk cId="2835013643" sldId="1877"/>
        </pc:sldMkLst>
      </pc:sldChg>
      <pc:sldChg chg="del">
        <pc:chgData name="강다혜" userId="76862be5-6459-46bc-b30d-20a8f5161c9e" providerId="ADAL" clId="{FEC0D118-745E-4A6D-8DA0-2FABD3F5C0FC}" dt="2023-02-06T07:21:12.219" v="831" actId="47"/>
        <pc:sldMkLst>
          <pc:docMk/>
          <pc:sldMk cId="3067331660" sldId="1878"/>
        </pc:sldMkLst>
      </pc:sldChg>
      <pc:sldChg chg="del">
        <pc:chgData name="강다혜" userId="76862be5-6459-46bc-b30d-20a8f5161c9e" providerId="ADAL" clId="{FEC0D118-745E-4A6D-8DA0-2FABD3F5C0FC}" dt="2023-02-06T07:21:12.219" v="831" actId="47"/>
        <pc:sldMkLst>
          <pc:docMk/>
          <pc:sldMk cId="3574288941" sldId="1879"/>
        </pc:sldMkLst>
      </pc:sldChg>
      <pc:sldChg chg="del">
        <pc:chgData name="강다혜" userId="76862be5-6459-46bc-b30d-20a8f5161c9e" providerId="ADAL" clId="{FEC0D118-745E-4A6D-8DA0-2FABD3F5C0FC}" dt="2023-02-06T07:25:16.565" v="843" actId="47"/>
        <pc:sldMkLst>
          <pc:docMk/>
          <pc:sldMk cId="755526687" sldId="1880"/>
        </pc:sldMkLst>
      </pc:sldChg>
      <pc:sldChg chg="del">
        <pc:chgData name="강다혜" userId="76862be5-6459-46bc-b30d-20a8f5161c9e" providerId="ADAL" clId="{FEC0D118-745E-4A6D-8DA0-2FABD3F5C0FC}" dt="2023-02-06T07:25:16.565" v="843" actId="47"/>
        <pc:sldMkLst>
          <pc:docMk/>
          <pc:sldMk cId="1860942862" sldId="1884"/>
        </pc:sldMkLst>
      </pc:sldChg>
      <pc:sldChg chg="del">
        <pc:chgData name="강다혜" userId="76862be5-6459-46bc-b30d-20a8f5161c9e" providerId="ADAL" clId="{FEC0D118-745E-4A6D-8DA0-2FABD3F5C0FC}" dt="2023-02-06T07:25:16.565" v="843" actId="47"/>
        <pc:sldMkLst>
          <pc:docMk/>
          <pc:sldMk cId="3697081143" sldId="1886"/>
        </pc:sldMkLst>
      </pc:sldChg>
      <pc:sldChg chg="addSp modSp mod addCm">
        <pc:chgData name="강다혜" userId="76862be5-6459-46bc-b30d-20a8f5161c9e" providerId="ADAL" clId="{FEC0D118-745E-4A6D-8DA0-2FABD3F5C0FC}" dt="2023-02-06T13:00:03.399" v="1462" actId="1076"/>
        <pc:sldMkLst>
          <pc:docMk/>
          <pc:sldMk cId="2602844698" sldId="1888"/>
        </pc:sldMkLst>
        <pc:spChg chg="mod">
          <ac:chgData name="강다혜" userId="76862be5-6459-46bc-b30d-20a8f5161c9e" providerId="ADAL" clId="{FEC0D118-745E-4A6D-8DA0-2FABD3F5C0FC}" dt="2023-02-06T12:59:18.691" v="1456" actId="14100"/>
          <ac:spMkLst>
            <pc:docMk/>
            <pc:sldMk cId="2602844698" sldId="1888"/>
            <ac:spMk id="7" creationId="{184B83C7-1920-D589-F0D6-CE4A797CC5B8}"/>
          </ac:spMkLst>
        </pc:spChg>
        <pc:spChg chg="mod">
          <ac:chgData name="강다혜" userId="76862be5-6459-46bc-b30d-20a8f5161c9e" providerId="ADAL" clId="{FEC0D118-745E-4A6D-8DA0-2FABD3F5C0FC}" dt="2023-02-06T12:59:10.300" v="1434"/>
          <ac:spMkLst>
            <pc:docMk/>
            <pc:sldMk cId="2602844698" sldId="1888"/>
            <ac:spMk id="8" creationId="{B1326AB1-9C4D-681E-A338-261DAA3F4154}"/>
          </ac:spMkLst>
        </pc:spChg>
        <pc:spChg chg="mod">
          <ac:chgData name="강다혜" userId="76862be5-6459-46bc-b30d-20a8f5161c9e" providerId="ADAL" clId="{FEC0D118-745E-4A6D-8DA0-2FABD3F5C0FC}" dt="2023-02-06T12:59:24.388" v="1457"/>
          <ac:spMkLst>
            <pc:docMk/>
            <pc:sldMk cId="2602844698" sldId="1888"/>
            <ac:spMk id="18" creationId="{3E2B09AB-767D-40F1-8379-B4D437EE62B1}"/>
          </ac:spMkLst>
        </pc:spChg>
        <pc:spChg chg="mod">
          <ac:chgData name="강다혜" userId="76862be5-6459-46bc-b30d-20a8f5161c9e" providerId="ADAL" clId="{FEC0D118-745E-4A6D-8DA0-2FABD3F5C0FC}" dt="2023-02-06T12:59:37.351" v="1460" actId="6549"/>
          <ac:spMkLst>
            <pc:docMk/>
            <pc:sldMk cId="2602844698" sldId="1888"/>
            <ac:spMk id="25" creationId="{BF838669-661C-482D-BBD3-F758C1F0A3C7}"/>
          </ac:spMkLst>
        </pc:spChg>
        <pc:grpChg chg="add mod">
          <ac:chgData name="강다혜" userId="76862be5-6459-46bc-b30d-20a8f5161c9e" providerId="ADAL" clId="{FEC0D118-745E-4A6D-8DA0-2FABD3F5C0FC}" dt="2023-02-06T13:00:03.399" v="1462" actId="1076"/>
          <ac:grpSpMkLst>
            <pc:docMk/>
            <pc:sldMk cId="2602844698" sldId="1888"/>
            <ac:grpSpMk id="4" creationId="{2503FF68-8EBB-484F-6B46-225C4299BBA4}"/>
          </ac:grpSpMkLst>
        </pc:grpChg>
        <pc:grpChg chg="mod">
          <ac:chgData name="강다혜" userId="76862be5-6459-46bc-b30d-20a8f5161c9e" providerId="ADAL" clId="{FEC0D118-745E-4A6D-8DA0-2FABD3F5C0FC}" dt="2023-02-06T13:00:03.399" v="1462" actId="1076"/>
          <ac:grpSpMkLst>
            <pc:docMk/>
            <pc:sldMk cId="2602844698" sldId="1888"/>
            <ac:grpSpMk id="16" creationId="{9DD74E41-475D-42EE-A7A8-560EAF153E6D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2:58:26.202" v="1431"/>
              <pc2:cmMkLst xmlns:pc2="http://schemas.microsoft.com/office/powerpoint/2019/9/main/command">
                <pc:docMk/>
                <pc:sldMk cId="2602844698" sldId="1888"/>
                <pc2:cmMk id="{A8C1E8C6-ADDE-41F1-B3F7-6059D0FF17EE}"/>
              </pc2:cmMkLst>
            </pc226:cmChg>
          </p:ext>
        </pc:extLst>
      </pc:sldChg>
      <pc:sldChg chg="addSp delSp modSp del mod">
        <pc:chgData name="강다혜" userId="76862be5-6459-46bc-b30d-20a8f5161c9e" providerId="ADAL" clId="{FEC0D118-745E-4A6D-8DA0-2FABD3F5C0FC}" dt="2023-02-06T12:41:54.113" v="1099" actId="47"/>
        <pc:sldMkLst>
          <pc:docMk/>
          <pc:sldMk cId="2768537065" sldId="1889"/>
        </pc:sldMkLst>
        <pc:spChg chg="mod">
          <ac:chgData name="강다혜" userId="76862be5-6459-46bc-b30d-20a8f5161c9e" providerId="ADAL" clId="{FEC0D118-745E-4A6D-8DA0-2FABD3F5C0FC}" dt="2023-02-06T12:36:50" v="1026" actId="1035"/>
          <ac:spMkLst>
            <pc:docMk/>
            <pc:sldMk cId="2768537065" sldId="1889"/>
            <ac:spMk id="7" creationId="{C568065A-9E7E-00EC-A2E3-D246555406A9}"/>
          </ac:spMkLst>
        </pc:spChg>
        <pc:spChg chg="mod">
          <ac:chgData name="강다혜" userId="76862be5-6459-46bc-b30d-20a8f5161c9e" providerId="ADAL" clId="{FEC0D118-745E-4A6D-8DA0-2FABD3F5C0FC}" dt="2023-02-06T12:36:41.811" v="1014" actId="1036"/>
          <ac:spMkLst>
            <pc:docMk/>
            <pc:sldMk cId="2768537065" sldId="1889"/>
            <ac:spMk id="11" creationId="{BB090D94-FB40-2EBC-EDC3-D178FA8B95C3}"/>
          </ac:spMkLst>
        </pc:spChg>
        <pc:spChg chg="add mod">
          <ac:chgData name="강다혜" userId="76862be5-6459-46bc-b30d-20a8f5161c9e" providerId="ADAL" clId="{FEC0D118-745E-4A6D-8DA0-2FABD3F5C0FC}" dt="2023-02-06T12:40:47.193" v="1051" actId="1076"/>
          <ac:spMkLst>
            <pc:docMk/>
            <pc:sldMk cId="2768537065" sldId="1889"/>
            <ac:spMk id="19" creationId="{85C53602-FB9B-8B94-F429-6656E92D0144}"/>
          </ac:spMkLst>
        </pc:spChg>
        <pc:spChg chg="mod">
          <ac:chgData name="강다혜" userId="76862be5-6459-46bc-b30d-20a8f5161c9e" providerId="ADAL" clId="{FEC0D118-745E-4A6D-8DA0-2FABD3F5C0FC}" dt="2023-02-06T12:41:43.687" v="1098"/>
          <ac:spMkLst>
            <pc:docMk/>
            <pc:sldMk cId="2768537065" sldId="1889"/>
            <ac:spMk id="25" creationId="{BF838669-661C-482D-BBD3-F758C1F0A3C7}"/>
          </ac:spMkLst>
        </pc:spChg>
        <pc:picChg chg="del">
          <ac:chgData name="강다혜" userId="76862be5-6459-46bc-b30d-20a8f5161c9e" providerId="ADAL" clId="{FEC0D118-745E-4A6D-8DA0-2FABD3F5C0FC}" dt="2023-02-06T12:35:22.829" v="988" actId="478"/>
          <ac:picMkLst>
            <pc:docMk/>
            <pc:sldMk cId="2768537065" sldId="1889"/>
            <ac:picMk id="5" creationId="{F69DDFF9-A02D-097D-FC1E-B097B933B359}"/>
          </ac:picMkLst>
        </pc:picChg>
        <pc:picChg chg="del">
          <ac:chgData name="강다혜" userId="76862be5-6459-46bc-b30d-20a8f5161c9e" providerId="ADAL" clId="{FEC0D118-745E-4A6D-8DA0-2FABD3F5C0FC}" dt="2023-02-06T12:36:11.193" v="993" actId="478"/>
          <ac:picMkLst>
            <pc:docMk/>
            <pc:sldMk cId="2768537065" sldId="1889"/>
            <ac:picMk id="10" creationId="{6557614D-FDD4-6ABE-7BC9-20AF22057787}"/>
          </ac:picMkLst>
        </pc:picChg>
        <pc:picChg chg="add mod ord">
          <ac:chgData name="강다혜" userId="76862be5-6459-46bc-b30d-20a8f5161c9e" providerId="ADAL" clId="{FEC0D118-745E-4A6D-8DA0-2FABD3F5C0FC}" dt="2023-02-06T12:35:31.662" v="992" actId="1076"/>
          <ac:picMkLst>
            <pc:docMk/>
            <pc:sldMk cId="2768537065" sldId="1889"/>
            <ac:picMk id="13" creationId="{2FEEF5BC-2609-19D7-7018-71ABE0DE263B}"/>
          </ac:picMkLst>
        </pc:picChg>
        <pc:picChg chg="add mod ord modCrop">
          <ac:chgData name="강다혜" userId="76862be5-6459-46bc-b30d-20a8f5161c9e" providerId="ADAL" clId="{FEC0D118-745E-4A6D-8DA0-2FABD3F5C0FC}" dt="2023-02-06T12:36:30.192" v="999" actId="1076"/>
          <ac:picMkLst>
            <pc:docMk/>
            <pc:sldMk cId="2768537065" sldId="1889"/>
            <ac:picMk id="16" creationId="{34993FAE-93AF-4533-33DB-2488FC2665AF}"/>
          </ac:picMkLst>
        </pc:picChg>
        <pc:picChg chg="add mod modCrop">
          <ac:chgData name="강다혜" userId="76862be5-6459-46bc-b30d-20a8f5161c9e" providerId="ADAL" clId="{FEC0D118-745E-4A6D-8DA0-2FABD3F5C0FC}" dt="2023-02-06T12:40:49.934" v="1052" actId="1076"/>
          <ac:picMkLst>
            <pc:docMk/>
            <pc:sldMk cId="2768537065" sldId="1889"/>
            <ac:picMk id="18" creationId="{411FD26D-C2DD-0CB0-ECD4-D24174292276}"/>
          </ac:picMkLst>
        </pc:picChg>
        <pc:picChg chg="add mod">
          <ac:chgData name="강다혜" userId="76862be5-6459-46bc-b30d-20a8f5161c9e" providerId="ADAL" clId="{FEC0D118-745E-4A6D-8DA0-2FABD3F5C0FC}" dt="2023-02-06T12:40:51.351" v="1053" actId="1076"/>
          <ac:picMkLst>
            <pc:docMk/>
            <pc:sldMk cId="2768537065" sldId="1889"/>
            <ac:picMk id="21" creationId="{D7D1A761-07E4-D7A4-2352-8CD6EE01487E}"/>
          </ac:picMkLst>
        </pc:picChg>
      </pc:sldChg>
      <pc:sldChg chg="modCm">
        <pc:chgData name="강다혜" userId="76862be5-6459-46bc-b30d-20a8f5161c9e" providerId="ADAL" clId="{FEC0D118-745E-4A6D-8DA0-2FABD3F5C0FC}" dt="2023-02-06T12:34:08.018" v="986"/>
        <pc:sldMkLst>
          <pc:docMk/>
          <pc:sldMk cId="3547254818" sldId="18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2:34:08.018" v="986"/>
              <pc2:cmMkLst xmlns:pc2="http://schemas.microsoft.com/office/powerpoint/2019/9/main/command">
                <pc:docMk/>
                <pc:sldMk cId="3547254818" sldId="1890"/>
                <pc2:cmMk id="{D87BD868-8AEC-472A-A4DD-6F2D749F4F05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26:47.946" v="976" actId="47"/>
        <pc:sldMkLst>
          <pc:docMk/>
          <pc:sldMk cId="344065424" sldId="1891"/>
        </pc:sldMkLst>
      </pc:sldChg>
      <pc:sldChg chg="del">
        <pc:chgData name="강다혜" userId="76862be5-6459-46bc-b30d-20a8f5161c9e" providerId="ADAL" clId="{FEC0D118-745E-4A6D-8DA0-2FABD3F5C0FC}" dt="2023-02-06T11:21:41.075" v="973" actId="47"/>
        <pc:sldMkLst>
          <pc:docMk/>
          <pc:sldMk cId="1325685764" sldId="1892"/>
        </pc:sldMkLst>
      </pc:sldChg>
      <pc:sldChg chg="del">
        <pc:chgData name="강다혜" userId="76862be5-6459-46bc-b30d-20a8f5161c9e" providerId="ADAL" clId="{FEC0D118-745E-4A6D-8DA0-2FABD3F5C0FC}" dt="2023-02-06T11:23:48.162" v="974" actId="47"/>
        <pc:sldMkLst>
          <pc:docMk/>
          <pc:sldMk cId="2664466511" sldId="1893"/>
        </pc:sldMkLst>
      </pc:sldChg>
      <pc:sldChg chg="modSp mod addCm modCm">
        <pc:chgData name="강다혜" userId="76862be5-6459-46bc-b30d-20a8f5161c9e" providerId="ADAL" clId="{FEC0D118-745E-4A6D-8DA0-2FABD3F5C0FC}" dt="2023-02-06T10:58:17.856" v="961"/>
        <pc:sldMkLst>
          <pc:docMk/>
          <pc:sldMk cId="1615649414" sldId="1894"/>
        </pc:sldMkLst>
        <pc:spChg chg="mod">
          <ac:chgData name="강다혜" userId="76862be5-6459-46bc-b30d-20a8f5161c9e" providerId="ADAL" clId="{FEC0D118-745E-4A6D-8DA0-2FABD3F5C0FC}" dt="2023-02-06T10:57:54.101" v="959" actId="20577"/>
          <ac:spMkLst>
            <pc:docMk/>
            <pc:sldMk cId="1615649414" sldId="1894"/>
            <ac:spMk id="8" creationId="{9F1E84C5-6E44-3CAA-879D-A4ED289E4E31}"/>
          </ac:spMkLst>
        </pc:spChg>
        <pc:spChg chg="mod">
          <ac:chgData name="강다혜" userId="76862be5-6459-46bc-b30d-20a8f5161c9e" providerId="ADAL" clId="{FEC0D118-745E-4A6D-8DA0-2FABD3F5C0FC}" dt="2023-02-06T10:52:08.591" v="879"/>
          <ac:spMkLst>
            <pc:docMk/>
            <pc:sldMk cId="1615649414" sldId="1894"/>
            <ac:spMk id="12" creationId="{16BA9CD5-FD8A-49EC-BDC0-6E387B42AB72}"/>
          </ac:spMkLst>
        </pc:spChg>
        <pc:spChg chg="mod">
          <ac:chgData name="강다혜" userId="76862be5-6459-46bc-b30d-20a8f5161c9e" providerId="ADAL" clId="{FEC0D118-745E-4A6D-8DA0-2FABD3F5C0FC}" dt="2023-02-06T10:57:24.388" v="953" actId="20577"/>
          <ac:spMkLst>
            <pc:docMk/>
            <pc:sldMk cId="1615649414" sldId="1894"/>
            <ac:spMk id="13" creationId="{AF923ABD-6524-315B-41BE-6E8754D785C3}"/>
          </ac:spMkLst>
        </pc:spChg>
        <pc:spChg chg="mod">
          <ac:chgData name="강다혜" userId="76862be5-6459-46bc-b30d-20a8f5161c9e" providerId="ADAL" clId="{FEC0D118-745E-4A6D-8DA0-2FABD3F5C0FC}" dt="2023-02-06T10:52:15.645" v="880"/>
          <ac:spMkLst>
            <pc:docMk/>
            <pc:sldMk cId="1615649414" sldId="1894"/>
            <ac:spMk id="23" creationId="{7C546B55-B931-4853-BB4D-678325DEBB30}"/>
          </ac:spMkLst>
        </pc:spChg>
        <pc:spChg chg="mod">
          <ac:chgData name="강다혜" userId="76862be5-6459-46bc-b30d-20a8f5161c9e" providerId="ADAL" clId="{FEC0D118-745E-4A6D-8DA0-2FABD3F5C0FC}" dt="2023-02-06T10:52:51.377" v="886" actId="20577"/>
          <ac:spMkLst>
            <pc:docMk/>
            <pc:sldMk cId="1615649414" sldId="1894"/>
            <ac:spMk id="25" creationId="{BF838669-661C-482D-BBD3-F758C1F0A3C7}"/>
          </ac:spMkLst>
        </pc:spChg>
        <pc:grpChg chg="mod">
          <ac:chgData name="강다혜" userId="76862be5-6459-46bc-b30d-20a8f5161c9e" providerId="ADAL" clId="{FEC0D118-745E-4A6D-8DA0-2FABD3F5C0FC}" dt="2023-02-06T10:57:58.277" v="960" actId="1076"/>
          <ac:grpSpMkLst>
            <pc:docMk/>
            <pc:sldMk cId="1615649414" sldId="1894"/>
            <ac:grpSpMk id="2" creationId="{6EFBF7CF-886B-D4C5-2DB5-443B5A1ABAEF}"/>
          </ac:grpSpMkLst>
        </pc:grpChg>
        <pc:grpChg chg="mod">
          <ac:chgData name="강다혜" userId="76862be5-6459-46bc-b30d-20a8f5161c9e" providerId="ADAL" clId="{FEC0D118-745E-4A6D-8DA0-2FABD3F5C0FC}" dt="2023-02-06T10:57:37.814" v="954" actId="1076"/>
          <ac:grpSpMkLst>
            <pc:docMk/>
            <pc:sldMk cId="1615649414" sldId="1894"/>
            <ac:grpSpMk id="5" creationId="{747E9F50-288B-6432-5129-72BEC4B2ABB0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10:52:36.517" v="882"/>
              <pc2:cmMkLst xmlns:pc2="http://schemas.microsoft.com/office/powerpoint/2019/9/main/command">
                <pc:docMk/>
                <pc:sldMk cId="1615649414" sldId="1894"/>
                <pc2:cmMk id="{22AC194A-C23B-44CB-A194-4AC9B063068F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0:58:17.856" v="961"/>
              <pc2:cmMkLst xmlns:pc2="http://schemas.microsoft.com/office/powerpoint/2019/9/main/command">
                <pc:docMk/>
                <pc:sldMk cId="1615649414" sldId="1894"/>
                <pc2:cmMk id="{19C158F6-9AF2-457C-BCB5-FDE0F8BDA387}"/>
              </pc2:cmMkLst>
            </pc226:cmChg>
          </p:ext>
        </pc:extLst>
      </pc:sldChg>
      <pc:sldChg chg="mod modShow addCm modCm">
        <pc:chgData name="강다혜" userId="76862be5-6459-46bc-b30d-20a8f5161c9e" providerId="ADAL" clId="{FEC0D118-745E-4A6D-8DA0-2FABD3F5C0FC}" dt="2023-02-06T13:01:35.592" v="1467" actId="729"/>
        <pc:sldMkLst>
          <pc:docMk/>
          <pc:sldMk cId="2934865068" sldId="18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1:12:03.277" v="968"/>
              <pc2:cmMkLst xmlns:pc2="http://schemas.microsoft.com/office/powerpoint/2019/9/main/command">
                <pc:docMk/>
                <pc:sldMk cId="2934865068" sldId="1897"/>
                <pc2:cmMk id="{FE1F82A5-2A97-4907-8D59-BD8465CB8D45}"/>
              </pc2:cmMkLst>
            </pc226:cmChg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1:12:01.506" v="967"/>
              <pc2:cmMkLst xmlns:pc2="http://schemas.microsoft.com/office/powerpoint/2019/9/main/command">
                <pc:docMk/>
                <pc:sldMk cId="2934865068" sldId="1897"/>
                <pc2:cmMk id="{4B82C2B7-F08F-4F86-AFFE-0521779D493F}"/>
              </pc2:cmMkLst>
            </pc226:cmChg>
          </p:ext>
        </pc:extLst>
      </pc:sldChg>
      <pc:sldChg chg="modSp mod modCm">
        <pc:chgData name="강다혜" userId="76862be5-6459-46bc-b30d-20a8f5161c9e" providerId="ADAL" clId="{FEC0D118-745E-4A6D-8DA0-2FABD3F5C0FC}" dt="2023-02-06T01:26:54.759" v="16"/>
        <pc:sldMkLst>
          <pc:docMk/>
          <pc:sldMk cId="2802033277" sldId="1901"/>
        </pc:sldMkLst>
        <pc:spChg chg="mod">
          <ac:chgData name="강다혜" userId="76862be5-6459-46bc-b30d-20a8f5161c9e" providerId="ADAL" clId="{FEC0D118-745E-4A6D-8DA0-2FABD3F5C0FC}" dt="2023-02-06T01:24:46.343" v="13"/>
          <ac:spMkLst>
            <pc:docMk/>
            <pc:sldMk cId="2802033277" sldId="1901"/>
            <ac:spMk id="6" creationId="{5392C2FC-2AF2-4365-95A6-6256476857B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1:26:54.759" v="16"/>
              <pc2:cmMkLst xmlns:pc2="http://schemas.microsoft.com/office/powerpoint/2019/9/main/command">
                <pc:docMk/>
                <pc:sldMk cId="2802033277" sldId="1901"/>
                <pc2:cmMk id="{21E4D051-A662-4FBD-ABA2-68A209B08229}"/>
              </pc2:cmMkLst>
            </pc226:cmChg>
          </p:ext>
        </pc:extLst>
      </pc:sldChg>
      <pc:sldChg chg="del modCm">
        <pc:chgData name="강다혜" userId="76862be5-6459-46bc-b30d-20a8f5161c9e" providerId="ADAL" clId="{FEC0D118-745E-4A6D-8DA0-2FABD3F5C0FC}" dt="2023-02-06T07:20:49.600" v="830" actId="47"/>
        <pc:sldMkLst>
          <pc:docMk/>
          <pc:sldMk cId="1410594163" sldId="19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5:21:47.378" v="795"/>
              <pc2:cmMkLst xmlns:pc2="http://schemas.microsoft.com/office/powerpoint/2019/9/main/command">
                <pc:docMk/>
                <pc:sldMk cId="1410594163" sldId="1902"/>
                <pc2:cmMk id="{886C118B-154F-419B-AFC2-CBC4347DDADA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7:19:05.254" v="828"/>
        <pc:sldMkLst>
          <pc:docMk/>
          <pc:sldMk cId="2452424384" sldId="190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19:05.254" v="828"/>
              <pc2:cmMkLst xmlns:pc2="http://schemas.microsoft.com/office/powerpoint/2019/9/main/command">
                <pc:docMk/>
                <pc:sldMk cId="2452424384" sldId="1903"/>
                <pc2:cmMk id="{3A73193F-10D1-480B-A404-14064466CDCF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7:20:02.201" v="829" actId="47"/>
        <pc:sldMkLst>
          <pc:docMk/>
          <pc:sldMk cId="1658161554" sldId="1904"/>
        </pc:sldMkLst>
      </pc:sldChg>
      <pc:sldChg chg="del">
        <pc:chgData name="강다혜" userId="76862be5-6459-46bc-b30d-20a8f5161c9e" providerId="ADAL" clId="{FEC0D118-745E-4A6D-8DA0-2FABD3F5C0FC}" dt="2023-02-06T07:24:29.051" v="837" actId="47"/>
        <pc:sldMkLst>
          <pc:docMk/>
          <pc:sldMk cId="143265985" sldId="1905"/>
        </pc:sldMkLst>
      </pc:sldChg>
      <pc:sldChg chg="modCm">
        <pc:chgData name="강다혜" userId="76862be5-6459-46bc-b30d-20a8f5161c9e" providerId="ADAL" clId="{FEC0D118-745E-4A6D-8DA0-2FABD3F5C0FC}" dt="2023-02-06T07:24:54.043" v="839"/>
        <pc:sldMkLst>
          <pc:docMk/>
          <pc:sldMk cId="3937190352" sldId="19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24:54.043" v="839"/>
              <pc2:cmMkLst xmlns:pc2="http://schemas.microsoft.com/office/powerpoint/2019/9/main/command">
                <pc:docMk/>
                <pc:sldMk cId="3937190352" sldId="1906"/>
                <pc2:cmMk id="{272C4323-B648-405C-9439-D9BD9EF0FDD2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7:25:13.700" v="842" actId="47"/>
        <pc:sldMkLst>
          <pc:docMk/>
          <pc:sldMk cId="3245306452" sldId="1907"/>
        </pc:sldMkLst>
      </pc:sldChg>
      <pc:sldChg chg="del">
        <pc:chgData name="강다혜" userId="76862be5-6459-46bc-b30d-20a8f5161c9e" providerId="ADAL" clId="{FEC0D118-745E-4A6D-8DA0-2FABD3F5C0FC}" dt="2023-02-06T07:24:58.946" v="840" actId="47"/>
        <pc:sldMkLst>
          <pc:docMk/>
          <pc:sldMk cId="1646061983" sldId="1908"/>
        </pc:sldMkLst>
      </pc:sldChg>
      <pc:sldChg chg="modCm">
        <pc:chgData name="강다혜" userId="76862be5-6459-46bc-b30d-20a8f5161c9e" providerId="ADAL" clId="{FEC0D118-745E-4A6D-8DA0-2FABD3F5C0FC}" dt="2023-02-06T07:25:02.655" v="841"/>
        <pc:sldMkLst>
          <pc:docMk/>
          <pc:sldMk cId="2757818369" sldId="19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25:02.655" v="841"/>
              <pc2:cmMkLst xmlns:pc2="http://schemas.microsoft.com/office/powerpoint/2019/9/main/command">
                <pc:docMk/>
                <pc:sldMk cId="2757818369" sldId="1909"/>
                <pc2:cmMk id="{6BE6DD00-FB23-492A-8CB1-A9B3DAD5A79C}"/>
              </pc2:cmMkLst>
            </pc226:cmChg>
          </p:ext>
        </pc:extLst>
      </pc:sldChg>
      <pc:sldChg chg="modSp del mod addCm modCm">
        <pc:chgData name="강다혜" userId="76862be5-6459-46bc-b30d-20a8f5161c9e" providerId="ADAL" clId="{FEC0D118-745E-4A6D-8DA0-2FABD3F5C0FC}" dt="2023-02-06T12:58:16.591" v="1430" actId="47"/>
        <pc:sldMkLst>
          <pc:docMk/>
          <pc:sldMk cId="2680221954" sldId="1910"/>
        </pc:sldMkLst>
        <pc:spChg chg="mod">
          <ac:chgData name="강다혜" userId="76862be5-6459-46bc-b30d-20a8f5161c9e" providerId="ADAL" clId="{FEC0D118-745E-4A6D-8DA0-2FABD3F5C0FC}" dt="2023-02-06T12:57:37.932" v="1423" actId="20577"/>
          <ac:spMkLst>
            <pc:docMk/>
            <pc:sldMk cId="2680221954" sldId="1910"/>
            <ac:spMk id="5" creationId="{7C3D3593-E46B-F5A2-E3BB-308584AB80A3}"/>
          </ac:spMkLst>
        </pc:spChg>
        <pc:spChg chg="mod">
          <ac:chgData name="강다혜" userId="76862be5-6459-46bc-b30d-20a8f5161c9e" providerId="ADAL" clId="{FEC0D118-745E-4A6D-8DA0-2FABD3F5C0FC}" dt="2023-02-06T12:57:52.746" v="1427" actId="207"/>
          <ac:spMkLst>
            <pc:docMk/>
            <pc:sldMk cId="2680221954" sldId="1910"/>
            <ac:spMk id="13" creationId="{D7A7D499-8AD6-610B-E7C5-D1F145C60AD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12:58:05.744" v="1429" actId="2056"/>
              <pc2:cmMkLst xmlns:pc2="http://schemas.microsoft.com/office/powerpoint/2019/9/main/command">
                <pc:docMk/>
                <pc:sldMk cId="2680221954" sldId="1910"/>
                <pc2:cmMk id="{ED8A042D-AE77-461C-A3DB-E5CCBF536EC9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0:10:02.017" v="864"/>
              <pc2:cmMkLst xmlns:pc2="http://schemas.microsoft.com/office/powerpoint/2019/9/main/command">
                <pc:docMk/>
                <pc:sldMk cId="2680221954" sldId="1910"/>
                <pc2:cmMk id="{5C3292B8-98E6-47FA-92AC-D7158DF3C29E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10:08.012" v="963" actId="47"/>
        <pc:sldMkLst>
          <pc:docMk/>
          <pc:sldMk cId="2938871454" sldId="1912"/>
        </pc:sldMkLst>
      </pc:sldChg>
      <pc:sldChg chg="modSp mod modCm">
        <pc:chgData name="강다혜" userId="76862be5-6459-46bc-b30d-20a8f5161c9e" providerId="ADAL" clId="{FEC0D118-745E-4A6D-8DA0-2FABD3F5C0FC}" dt="2023-02-06T11:10:47.447" v="966"/>
        <pc:sldMkLst>
          <pc:docMk/>
          <pc:sldMk cId="2022054516" sldId="1913"/>
        </pc:sldMkLst>
        <pc:spChg chg="mod">
          <ac:chgData name="강다혜" userId="76862be5-6459-46bc-b30d-20a8f5161c9e" providerId="ADAL" clId="{FEC0D118-745E-4A6D-8DA0-2FABD3F5C0FC}" dt="2023-02-06T11:10:43.087" v="965" actId="20577"/>
          <ac:spMkLst>
            <pc:docMk/>
            <pc:sldMk cId="2022054516" sldId="1913"/>
            <ac:spMk id="11" creationId="{AFE4FA3B-DE20-A54D-72F7-7460028E5D9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1:10:47.447" v="966"/>
              <pc2:cmMkLst xmlns:pc2="http://schemas.microsoft.com/office/powerpoint/2019/9/main/command">
                <pc:docMk/>
                <pc:sldMk cId="2022054516" sldId="1913"/>
                <pc2:cmMk id="{24BF59A9-A6A2-43AB-A6C1-4173922838BA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26:47.946" v="976" actId="47"/>
        <pc:sldMkLst>
          <pc:docMk/>
          <pc:sldMk cId="249075826" sldId="1914"/>
        </pc:sldMkLst>
      </pc:sldChg>
      <pc:sldChg chg="del">
        <pc:chgData name="강다혜" userId="76862be5-6459-46bc-b30d-20a8f5161c9e" providerId="ADAL" clId="{FEC0D118-745E-4A6D-8DA0-2FABD3F5C0FC}" dt="2023-02-06T11:07:42.387" v="962" actId="47"/>
        <pc:sldMkLst>
          <pc:docMk/>
          <pc:sldMk cId="2747788519" sldId="1915"/>
        </pc:sldMkLst>
      </pc:sldChg>
      <pc:sldChg chg="mod modShow addCm modCm">
        <pc:chgData name="강다혜" userId="76862be5-6459-46bc-b30d-20a8f5161c9e" providerId="ADAL" clId="{FEC0D118-745E-4A6D-8DA0-2FABD3F5C0FC}" dt="2023-02-06T13:15:17.415" v="1468" actId="729"/>
        <pc:sldMkLst>
          <pc:docMk/>
          <pc:sldMk cId="1124648351" sldId="19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0:49:56.861" v="877"/>
              <pc2:cmMkLst xmlns:pc2="http://schemas.microsoft.com/office/powerpoint/2019/9/main/command">
                <pc:docMk/>
                <pc:sldMk cId="1124648351" sldId="1916"/>
                <pc2:cmMk id="{4EA6CD71-F091-4DA4-8C5F-CBF236846B7E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0:49:58.973" v="878"/>
              <pc2:cmMkLst xmlns:pc2="http://schemas.microsoft.com/office/powerpoint/2019/9/main/command">
                <pc:docMk/>
                <pc:sldMk cId="1124648351" sldId="1916"/>
                <pc2:cmMk id="{5FC6CB9D-0CF8-4F55-932F-BEF637DD5285}"/>
              </pc2:cmMkLst>
            </pc226:cmChg>
          </p:ext>
        </pc:extLst>
      </pc:sldChg>
      <pc:sldChg chg="add del">
        <pc:chgData name="강다혜" userId="76862be5-6459-46bc-b30d-20a8f5161c9e" providerId="ADAL" clId="{FEC0D118-745E-4A6D-8DA0-2FABD3F5C0FC}" dt="2023-02-06T10:46:27.193" v="873" actId="47"/>
        <pc:sldMkLst>
          <pc:docMk/>
          <pc:sldMk cId="2268087611" sldId="1917"/>
        </pc:sldMkLst>
      </pc:sldChg>
      <pc:sldChg chg="del">
        <pc:chgData name="강다혜" userId="76862be5-6459-46bc-b30d-20a8f5161c9e" providerId="ADAL" clId="{FEC0D118-745E-4A6D-8DA0-2FABD3F5C0FC}" dt="2023-02-06T12:43:01.915" v="1101" actId="47"/>
        <pc:sldMkLst>
          <pc:docMk/>
          <pc:sldMk cId="1738744355" sldId="1918"/>
        </pc:sldMkLst>
      </pc:sldChg>
      <pc:sldChg chg="del">
        <pc:chgData name="강다혜" userId="76862be5-6459-46bc-b30d-20a8f5161c9e" providerId="ADAL" clId="{FEC0D118-745E-4A6D-8DA0-2FABD3F5C0FC}" dt="2023-02-06T11:12:45.541" v="969" actId="47"/>
        <pc:sldMkLst>
          <pc:docMk/>
          <pc:sldMk cId="3375991821" sldId="1919"/>
        </pc:sldMkLst>
      </pc:sldChg>
      <pc:sldChg chg="del">
        <pc:chgData name="강다혜" userId="76862be5-6459-46bc-b30d-20a8f5161c9e" providerId="ADAL" clId="{FEC0D118-745E-4A6D-8DA0-2FABD3F5C0FC}" dt="2023-02-06T12:30:43.883" v="979" actId="47"/>
        <pc:sldMkLst>
          <pc:docMk/>
          <pc:sldMk cId="3343656004" sldId="1920"/>
        </pc:sldMkLst>
      </pc:sldChg>
      <pc:sldChg chg="mod modShow addCm modCm">
        <pc:chgData name="강다혜" userId="76862be5-6459-46bc-b30d-20a8f5161c9e" providerId="ADAL" clId="{FEC0D118-745E-4A6D-8DA0-2FABD3F5C0FC}" dt="2023-02-06T13:16:05.605" v="1471"/>
        <pc:sldMkLst>
          <pc:docMk/>
          <pc:sldMk cId="1351134210" sldId="19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3:16:05.605" v="1471"/>
              <pc2:cmMkLst xmlns:pc2="http://schemas.microsoft.com/office/powerpoint/2019/9/main/command">
                <pc:docMk/>
                <pc:sldMk cId="1351134210" sldId="1921"/>
                <pc2:cmMk id="{2E88C229-5FBF-4CAA-B594-F27E0BA77DC7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3:15:47.118" v="1470"/>
              <pc2:cmMkLst xmlns:pc2="http://schemas.microsoft.com/office/powerpoint/2019/9/main/command">
                <pc:docMk/>
                <pc:sldMk cId="1351134210" sldId="1921"/>
                <pc2:cmMk id="{74423F66-8020-4560-B506-0D40B44626EE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10:08.012" v="963" actId="47"/>
        <pc:sldMkLst>
          <pc:docMk/>
          <pc:sldMk cId="1272239591" sldId="1922"/>
        </pc:sldMkLst>
      </pc:sldChg>
      <pc:sldChg chg="del addCm modCm">
        <pc:chgData name="강다혜" userId="76862be5-6459-46bc-b30d-20a8f5161c9e" providerId="ADAL" clId="{FEC0D118-745E-4A6D-8DA0-2FABD3F5C0FC}" dt="2023-02-06T13:01:30.374" v="1466" actId="47"/>
        <pc:sldMkLst>
          <pc:docMk/>
          <pc:sldMk cId="564795505" sldId="19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1:18:07.462" v="971"/>
              <pc2:cmMkLst xmlns:pc2="http://schemas.microsoft.com/office/powerpoint/2019/9/main/command">
                <pc:docMk/>
                <pc:sldMk cId="564795505" sldId="1923"/>
                <pc2:cmMk id="{38659300-2A52-4DFC-9AEE-A9DE4211B874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1:18:41.829" v="972"/>
              <pc2:cmMkLst xmlns:pc2="http://schemas.microsoft.com/office/powerpoint/2019/9/main/command">
                <pc:docMk/>
                <pc:sldMk cId="564795505" sldId="1923"/>
                <pc2:cmMk id="{90C6BEFE-0F9E-4996-874E-CF3CAEF05216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12:42:01.018" v="1100"/>
        <pc:sldMkLst>
          <pc:docMk/>
          <pc:sldMk cId="1639216024" sldId="19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2:42:01.018" v="1100"/>
              <pc2:cmMkLst xmlns:pc2="http://schemas.microsoft.com/office/powerpoint/2019/9/main/command">
                <pc:docMk/>
                <pc:sldMk cId="1639216024" sldId="1924"/>
                <pc2:cmMk id="{756AE2FB-BB4B-4498-B333-A4AB7A34D2C8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27:27.365" v="977" actId="47"/>
        <pc:sldMkLst>
          <pc:docMk/>
          <pc:sldMk cId="3787833624" sldId="1926"/>
        </pc:sldMkLst>
      </pc:sldChg>
      <pc:sldChg chg="del">
        <pc:chgData name="강다혜" userId="76862be5-6459-46bc-b30d-20a8f5161c9e" providerId="ADAL" clId="{FEC0D118-745E-4A6D-8DA0-2FABD3F5C0FC}" dt="2023-02-06T10:44:51.663" v="870" actId="47"/>
        <pc:sldMkLst>
          <pc:docMk/>
          <pc:sldMk cId="1980128706" sldId="1927"/>
        </pc:sldMkLst>
      </pc:sldChg>
      <pc:sldChg chg="del addCm modCm">
        <pc:chgData name="강다혜" userId="76862be5-6459-46bc-b30d-20a8f5161c9e" providerId="ADAL" clId="{FEC0D118-745E-4A6D-8DA0-2FABD3F5C0FC}" dt="2023-02-06T13:17:01.281" v="1472" actId="47"/>
        <pc:sldMkLst>
          <pc:docMk/>
          <pc:sldMk cId="1695355360" sldId="19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10:47:32.872" v="874"/>
              <pc2:cmMkLst xmlns:pc2="http://schemas.microsoft.com/office/powerpoint/2019/9/main/command">
                <pc:docMk/>
                <pc:sldMk cId="1695355360" sldId="1928"/>
                <pc2:cmMk id="{42A8E505-B9DA-486E-A843-1DF904960071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0:47:35.064" v="875"/>
              <pc2:cmMkLst xmlns:pc2="http://schemas.microsoft.com/office/powerpoint/2019/9/main/command">
                <pc:docMk/>
                <pc:sldMk cId="1695355360" sldId="1928"/>
                <pc2:cmMk id="{C4CD6CB2-81D3-4101-A17E-6A3E4EE2E24F}"/>
              </pc2:cmMkLst>
            </pc226:cmChg>
          </p:ext>
        </pc:extLst>
      </pc:sldChg>
      <pc:sldChg chg="mod modShow addCm modCm">
        <pc:chgData name="강다혜" userId="76862be5-6459-46bc-b30d-20a8f5161c9e" providerId="ADAL" clId="{FEC0D118-745E-4A6D-8DA0-2FABD3F5C0FC}" dt="2023-02-06T13:00:47.571" v="1465"/>
        <pc:sldMkLst>
          <pc:docMk/>
          <pc:sldMk cId="2890526354" sldId="19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13:00:47.571" v="1465"/>
              <pc2:cmMkLst xmlns:pc2="http://schemas.microsoft.com/office/powerpoint/2019/9/main/command">
                <pc:docMk/>
                <pc:sldMk cId="2890526354" sldId="1929"/>
                <pc2:cmMk id="{9AA5552F-A7C7-4302-A9A9-E45E41885C7A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2:32:16.177" v="981"/>
              <pc2:cmMkLst xmlns:pc2="http://schemas.microsoft.com/office/powerpoint/2019/9/main/command">
                <pc:docMk/>
                <pc:sldMk cId="2890526354" sldId="1929"/>
                <pc2:cmMk id="{FD3C50B9-F450-4013-A15E-072751ED452E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0:44:30.895" v="869" actId="47"/>
        <pc:sldMkLst>
          <pc:docMk/>
          <pc:sldMk cId="4056491854" sldId="1930"/>
        </pc:sldMkLst>
      </pc:sldChg>
      <pc:sldChg chg="del addCm modCm">
        <pc:chgData name="강다혜" userId="76862be5-6459-46bc-b30d-20a8f5161c9e" providerId="ADAL" clId="{FEC0D118-745E-4A6D-8DA0-2FABD3F5C0FC}" dt="2023-02-06T08:03:38.096" v="846" actId="47"/>
        <pc:sldMkLst>
          <pc:docMk/>
          <pc:sldMk cId="3608735898" sldId="193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7:25:44.405" v="845"/>
              <pc2:cmMkLst xmlns:pc2="http://schemas.microsoft.com/office/powerpoint/2019/9/main/command">
                <pc:docMk/>
                <pc:sldMk cId="3608735898" sldId="1933"/>
                <pc2:cmMk id="{11544E4C-B22B-4F2D-A731-E1C24C5F7E18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3:57:56.198" v="214"/>
              <pc2:cmMkLst xmlns:pc2="http://schemas.microsoft.com/office/powerpoint/2019/9/main/command">
                <pc:docMk/>
                <pc:sldMk cId="3608735898" sldId="1933"/>
                <pc2:cmMk id="{93600CED-D91C-4B7C-A830-F29904DDABE7}"/>
              </pc2:cmMkLst>
            </pc226:cmChg>
          </p:ext>
        </pc:extLst>
      </pc:sldChg>
      <pc:sldChg chg="del addCm modCm">
        <pc:chgData name="강다혜" userId="76862be5-6459-46bc-b30d-20a8f5161c9e" providerId="ADAL" clId="{FEC0D118-745E-4A6D-8DA0-2FABD3F5C0FC}" dt="2023-02-06T08:03:38.096" v="846" actId="47"/>
        <pc:sldMkLst>
          <pc:docMk/>
          <pc:sldMk cId="3360302098" sldId="19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7:25:31.166" v="844"/>
              <pc2:cmMkLst xmlns:pc2="http://schemas.microsoft.com/office/powerpoint/2019/9/main/command">
                <pc:docMk/>
                <pc:sldMk cId="3360302098" sldId="1934"/>
                <pc2:cmMk id="{BCBB84D1-DC2B-4FE6-9EFB-0BFEC1F2054B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3:59:11.967" v="215"/>
              <pc2:cmMkLst xmlns:pc2="http://schemas.microsoft.com/office/powerpoint/2019/9/main/command">
                <pc:docMk/>
                <pc:sldMk cId="3360302098" sldId="1934"/>
                <pc2:cmMk id="{7ED2EDEF-BCAB-4C34-AD7C-E519B4247916}"/>
              </pc2:cmMkLst>
            </pc226:cmChg>
          </p:ext>
        </pc:extLst>
      </pc:sldChg>
      <pc:sldChg chg="modSp mod modClrScheme modCm chgLayout">
        <pc:chgData name="강다혜" userId="76862be5-6459-46bc-b30d-20a8f5161c9e" providerId="ADAL" clId="{FEC0D118-745E-4A6D-8DA0-2FABD3F5C0FC}" dt="2023-02-06T03:56:10.243" v="213"/>
        <pc:sldMkLst>
          <pc:docMk/>
          <pc:sldMk cId="493563872" sldId="1935"/>
        </pc:sldMkLst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3" creationId="{8FAEFF8B-950C-4EE7-98E8-BCF04C31E44B}"/>
          </ac:spMkLst>
        </pc:spChg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6" creationId="{5392C2FC-2AF2-4365-95A6-6256476857BB}"/>
          </ac:spMkLst>
        </pc:spChg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9" creationId="{E14A85F3-3807-4D5E-844E-A5FFB1B1A1AF}"/>
          </ac:spMkLst>
        </pc:spChg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12" creationId="{16BA9CD5-FD8A-49EC-BDC0-6E387B42AB72}"/>
          </ac:spMkLst>
        </pc:spChg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23" creationId="{7C546B55-B931-4853-BB4D-678325DEBB30}"/>
          </ac:spMkLst>
        </pc:spChg>
        <pc:spChg chg="mod ord">
          <ac:chgData name="강다혜" userId="76862be5-6459-46bc-b30d-20a8f5161c9e" providerId="ADAL" clId="{FEC0D118-745E-4A6D-8DA0-2FABD3F5C0FC}" dt="2023-02-06T03:56:00.469" v="211" actId="700"/>
          <ac:spMkLst>
            <pc:docMk/>
            <pc:sldMk cId="493563872" sldId="1935"/>
            <ac:spMk id="25" creationId="{BF838669-661C-482D-BBD3-F758C1F0A3C7}"/>
          </ac:spMkLst>
        </pc:spChg>
        <pc:picChg chg="mod">
          <ac:chgData name="강다혜" userId="76862be5-6459-46bc-b30d-20a8f5161c9e" providerId="ADAL" clId="{FEC0D118-745E-4A6D-8DA0-2FABD3F5C0FC}" dt="2023-02-06T03:56:05.872" v="212" actId="208"/>
          <ac:picMkLst>
            <pc:docMk/>
            <pc:sldMk cId="493563872" sldId="1935"/>
            <ac:picMk id="7" creationId="{484C7A60-695B-7897-621B-D796F52932B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3:56:10.243" v="213"/>
              <pc2:cmMkLst xmlns:pc2="http://schemas.microsoft.com/office/powerpoint/2019/9/main/command">
                <pc:docMk/>
                <pc:sldMk cId="493563872" sldId="1935"/>
                <pc2:cmMk id="{635741DF-67A9-4895-A2AB-C435FEDD5A84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3:47:05.409" v="188"/>
        <pc:sldMkLst>
          <pc:docMk/>
          <pc:sldMk cId="147030651" sldId="19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3:47:05.409" v="188"/>
              <pc2:cmMkLst xmlns:pc2="http://schemas.microsoft.com/office/powerpoint/2019/9/main/command">
                <pc:docMk/>
                <pc:sldMk cId="147030651" sldId="1936"/>
                <pc2:cmMk id="{5FB1B4D4-61EC-4199-9B56-5FDAECB37B42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3:54:48.921" v="189"/>
        <pc:sldMkLst>
          <pc:docMk/>
          <pc:sldMk cId="501815595" sldId="19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3:54:48.921" v="189"/>
              <pc2:cmMkLst xmlns:pc2="http://schemas.microsoft.com/office/powerpoint/2019/9/main/command">
                <pc:docMk/>
                <pc:sldMk cId="501815595" sldId="1937"/>
                <pc2:cmMk id="{E75785BC-6860-43B3-9412-D2E687C48C97}"/>
              </pc2:cmMkLst>
            </pc226:cmChg>
          </p:ext>
        </pc:extLst>
      </pc:sldChg>
      <pc:sldChg chg="del addCm modCm">
        <pc:chgData name="강다혜" userId="76862be5-6459-46bc-b30d-20a8f5161c9e" providerId="ADAL" clId="{FEC0D118-745E-4A6D-8DA0-2FABD3F5C0FC}" dt="2023-02-06T08:03:38.096" v="846" actId="47"/>
        <pc:sldMkLst>
          <pc:docMk/>
          <pc:sldMk cId="3903924529" sldId="19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03:45:30.150" v="187"/>
              <pc2:cmMkLst xmlns:pc2="http://schemas.microsoft.com/office/powerpoint/2019/9/main/command">
                <pc:docMk/>
                <pc:sldMk cId="3903924529" sldId="1938"/>
                <pc2:cmMk id="{59CE2B26-58C2-4A86-8608-D1926E628836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2:27:12.377" v="186"/>
              <pc2:cmMkLst xmlns:pc2="http://schemas.microsoft.com/office/powerpoint/2019/9/main/command">
                <pc:docMk/>
                <pc:sldMk cId="3903924529" sldId="1938"/>
                <pc2:cmMk id="{246A6A9F-483B-4557-B1F8-50A8B2CA662C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0:43:41.706" v="868" actId="47"/>
        <pc:sldMkLst>
          <pc:docMk/>
          <pc:sldMk cId="2965378590" sldId="1940"/>
        </pc:sldMkLst>
      </pc:sldChg>
      <pc:sldChg chg="del">
        <pc:chgData name="강다혜" userId="76862be5-6459-46bc-b30d-20a8f5161c9e" providerId="ADAL" clId="{FEC0D118-745E-4A6D-8DA0-2FABD3F5C0FC}" dt="2023-02-06T12:33:09.532" v="985" actId="47"/>
        <pc:sldMkLst>
          <pc:docMk/>
          <pc:sldMk cId="2849028713" sldId="1941"/>
        </pc:sldMkLst>
      </pc:sldChg>
      <pc:sldChg chg="modSp del mod">
        <pc:chgData name="강다혜" userId="76862be5-6459-46bc-b30d-20a8f5161c9e" providerId="ADAL" clId="{FEC0D118-745E-4A6D-8DA0-2FABD3F5C0FC}" dt="2023-02-06T12:33:09.532" v="985" actId="47"/>
        <pc:sldMkLst>
          <pc:docMk/>
          <pc:sldMk cId="1785851164" sldId="1942"/>
        </pc:sldMkLst>
        <pc:spChg chg="mod">
          <ac:chgData name="강다혜" userId="76862be5-6459-46bc-b30d-20a8f5161c9e" providerId="ADAL" clId="{FEC0D118-745E-4A6D-8DA0-2FABD3F5C0FC}" dt="2023-02-06T12:32:42.405" v="984" actId="207"/>
          <ac:spMkLst>
            <pc:docMk/>
            <pc:sldMk cId="1785851164" sldId="1942"/>
            <ac:spMk id="8" creationId="{367D8CBB-CB94-DC43-9843-AF3CA29735D3}"/>
          </ac:spMkLst>
        </pc:spChg>
      </pc:sldChg>
      <pc:sldChg chg="del">
        <pc:chgData name="강다혜" userId="76862be5-6459-46bc-b30d-20a8f5161c9e" providerId="ADAL" clId="{FEC0D118-745E-4A6D-8DA0-2FABD3F5C0FC}" dt="2023-02-06T11:27:47.100" v="978" actId="47"/>
        <pc:sldMkLst>
          <pc:docMk/>
          <pc:sldMk cId="83425919" sldId="1943"/>
        </pc:sldMkLst>
      </pc:sldChg>
      <pc:sldChg chg="del">
        <pc:chgData name="강다혜" userId="76862be5-6459-46bc-b30d-20a8f5161c9e" providerId="ADAL" clId="{FEC0D118-745E-4A6D-8DA0-2FABD3F5C0FC}" dt="2023-02-06T12:34:22.629" v="987" actId="47"/>
        <pc:sldMkLst>
          <pc:docMk/>
          <pc:sldMk cId="958967129" sldId="1944"/>
        </pc:sldMkLst>
      </pc:sldChg>
      <pc:sldChg chg="del">
        <pc:chgData name="강다혜" userId="76862be5-6459-46bc-b30d-20a8f5161c9e" providerId="ADAL" clId="{FEC0D118-745E-4A6D-8DA0-2FABD3F5C0FC}" dt="2023-02-06T11:13:58.069" v="970" actId="47"/>
        <pc:sldMkLst>
          <pc:docMk/>
          <pc:sldMk cId="1200489047" sldId="1949"/>
        </pc:sldMkLst>
      </pc:sldChg>
      <pc:sldChg chg="modSp mod modCm">
        <pc:chgData name="강다혜" userId="76862be5-6459-46bc-b30d-20a8f5161c9e" providerId="ADAL" clId="{FEC0D118-745E-4A6D-8DA0-2FABD3F5C0FC}" dt="2023-02-06T01:27:00.981" v="17"/>
        <pc:sldMkLst>
          <pc:docMk/>
          <pc:sldMk cId="3978151331" sldId="1954"/>
        </pc:sldMkLst>
        <pc:spChg chg="mod">
          <ac:chgData name="강다혜" userId="76862be5-6459-46bc-b30d-20a8f5161c9e" providerId="ADAL" clId="{FEC0D118-745E-4A6D-8DA0-2FABD3F5C0FC}" dt="2023-02-06T01:25:26.045" v="14" actId="20577"/>
          <ac:spMkLst>
            <pc:docMk/>
            <pc:sldMk cId="3978151331" sldId="1954"/>
            <ac:spMk id="10" creationId="{86663D2F-8342-BF47-86A8-FC0EACEC66C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1:27:00.981" v="17"/>
              <pc2:cmMkLst xmlns:pc2="http://schemas.microsoft.com/office/powerpoint/2019/9/main/command">
                <pc:docMk/>
                <pc:sldMk cId="3978151331" sldId="1954"/>
                <pc2:cmMk id="{6336BD4E-3B71-4A6C-8CE6-FD5E079D9159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0:48:37.702" v="876" actId="47"/>
        <pc:sldMkLst>
          <pc:docMk/>
          <pc:sldMk cId="4212755202" sldId="1955"/>
        </pc:sldMkLst>
      </pc:sldChg>
      <pc:sldChg chg="addSp modSp mod modShow addCm modCm">
        <pc:chgData name="강다혜" userId="76862be5-6459-46bc-b30d-20a8f5161c9e" providerId="ADAL" clId="{FEC0D118-745E-4A6D-8DA0-2FABD3F5C0FC}" dt="2023-02-06T13:23:49.347" v="1484" actId="729"/>
        <pc:sldMkLst>
          <pc:docMk/>
          <pc:sldMk cId="3176878108" sldId="1956"/>
        </pc:sldMkLst>
        <pc:spChg chg="mod">
          <ac:chgData name="강다혜" userId="76862be5-6459-46bc-b30d-20a8f5161c9e" providerId="ADAL" clId="{FEC0D118-745E-4A6D-8DA0-2FABD3F5C0FC}" dt="2023-02-06T13:22:59.357" v="1480"/>
          <ac:spMkLst>
            <pc:docMk/>
            <pc:sldMk cId="3176878108" sldId="1956"/>
            <ac:spMk id="9" creationId="{E14A85F3-3807-4D5E-844E-A5FFB1B1A1AF}"/>
          </ac:spMkLst>
        </pc:spChg>
        <pc:picChg chg="add mod">
          <ac:chgData name="강다혜" userId="76862be5-6459-46bc-b30d-20a8f5161c9e" providerId="ADAL" clId="{FEC0D118-745E-4A6D-8DA0-2FABD3F5C0FC}" dt="2023-02-06T13:22:52.270" v="1479" actId="1076"/>
          <ac:picMkLst>
            <pc:docMk/>
            <pc:sldMk cId="3176878108" sldId="1956"/>
            <ac:picMk id="8" creationId="{CED74F21-205C-A90C-E041-5C5D941E805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13:23:46.072" v="1483"/>
              <pc2:cmMkLst xmlns:pc2="http://schemas.microsoft.com/office/powerpoint/2019/9/main/command">
                <pc:docMk/>
                <pc:sldMk cId="3176878108" sldId="1956"/>
                <pc2:cmMk id="{C6E80264-2B56-4593-8854-49813D61ED1E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13:23:02.150" v="1481"/>
              <pc2:cmMkLst xmlns:pc2="http://schemas.microsoft.com/office/powerpoint/2019/9/main/command">
                <pc:docMk/>
                <pc:sldMk cId="3176878108" sldId="1956"/>
                <pc2:cmMk id="{2CC2E175-8069-428A-93ED-7937DE0B92D6}"/>
              </pc2:cmMkLst>
            </pc226:cmChg>
          </p:ext>
        </pc:extLst>
      </pc:sldChg>
      <pc:sldChg chg="addSp delSp modSp del mod addCm modCm">
        <pc:chgData name="강다혜" userId="76862be5-6459-46bc-b30d-20a8f5161c9e" providerId="ADAL" clId="{FEC0D118-745E-4A6D-8DA0-2FABD3F5C0FC}" dt="2023-02-06T08:44:46.376" v="851" actId="47"/>
        <pc:sldMkLst>
          <pc:docMk/>
          <pc:sldMk cId="3856779892" sldId="1958"/>
        </pc:sldMkLst>
        <pc:spChg chg="del">
          <ac:chgData name="강다혜" userId="76862be5-6459-46bc-b30d-20a8f5161c9e" providerId="ADAL" clId="{FEC0D118-745E-4A6D-8DA0-2FABD3F5C0FC}" dt="2023-02-06T02:13:26.729" v="145" actId="478"/>
          <ac:spMkLst>
            <pc:docMk/>
            <pc:sldMk cId="3856779892" sldId="1958"/>
            <ac:spMk id="2" creationId="{7C6A0374-3032-DC64-377E-F187CDD946BF}"/>
          </ac:spMkLst>
        </pc:spChg>
        <pc:picChg chg="del">
          <ac:chgData name="강다혜" userId="76862be5-6459-46bc-b30d-20a8f5161c9e" providerId="ADAL" clId="{FEC0D118-745E-4A6D-8DA0-2FABD3F5C0FC}" dt="2023-02-06T02:17:08.377" v="159" actId="478"/>
          <ac:picMkLst>
            <pc:docMk/>
            <pc:sldMk cId="3856779892" sldId="1958"/>
            <ac:picMk id="4" creationId="{03B738F5-6CD8-4AC6-808F-C02F89517E6E}"/>
          </ac:picMkLst>
        </pc:picChg>
        <pc:picChg chg="add mod">
          <ac:chgData name="강다혜" userId="76862be5-6459-46bc-b30d-20a8f5161c9e" providerId="ADAL" clId="{FEC0D118-745E-4A6D-8DA0-2FABD3F5C0FC}" dt="2023-02-06T02:13:56.300" v="157" actId="1076"/>
          <ac:picMkLst>
            <pc:docMk/>
            <pc:sldMk cId="3856779892" sldId="1958"/>
            <ac:picMk id="7" creationId="{DD89ADF2-B316-4755-687F-66CD04686172}"/>
          </ac:picMkLst>
        </pc:picChg>
        <pc:picChg chg="add mod">
          <ac:chgData name="강다혜" userId="76862be5-6459-46bc-b30d-20a8f5161c9e" providerId="ADAL" clId="{FEC0D118-745E-4A6D-8DA0-2FABD3F5C0FC}" dt="2023-02-06T02:17:45.945" v="171" actId="1038"/>
          <ac:picMkLst>
            <pc:docMk/>
            <pc:sldMk cId="3856779892" sldId="1958"/>
            <ac:picMk id="10" creationId="{91059A6F-3BA4-36CB-FC72-DDD3D479C75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2:18:30.226" v="173"/>
              <pc2:cmMkLst xmlns:pc2="http://schemas.microsoft.com/office/powerpoint/2019/9/main/command">
                <pc:docMk/>
                <pc:sldMk cId="3856779892" sldId="1958"/>
                <pc2:cmMk id="{75858E92-D87F-4D8D-8D25-5A8A2092D314}"/>
              </pc2:cmMkLst>
            </pc226:cmChg>
          </p:ext>
        </pc:extLst>
      </pc:sldChg>
      <pc:sldChg chg="modSp mod ord modCm">
        <pc:chgData name="강다혜" userId="76862be5-6459-46bc-b30d-20a8f5161c9e" providerId="ADAL" clId="{FEC0D118-745E-4A6D-8DA0-2FABD3F5C0FC}" dt="2023-02-06T02:09:34.209" v="141"/>
        <pc:sldMkLst>
          <pc:docMk/>
          <pc:sldMk cId="4204370286" sldId="1959"/>
        </pc:sldMkLst>
        <pc:spChg chg="mod">
          <ac:chgData name="강다혜" userId="76862be5-6459-46bc-b30d-20a8f5161c9e" providerId="ADAL" clId="{FEC0D118-745E-4A6D-8DA0-2FABD3F5C0FC}" dt="2023-02-06T01:29:17.848" v="24"/>
          <ac:spMkLst>
            <pc:docMk/>
            <pc:sldMk cId="4204370286" sldId="1959"/>
            <ac:spMk id="6" creationId="{5392C2FC-2AF2-4365-95A6-6256476857BB}"/>
          </ac:spMkLst>
        </pc:spChg>
        <pc:spChg chg="mod">
          <ac:chgData name="강다혜" userId="76862be5-6459-46bc-b30d-20a8f5161c9e" providerId="ADAL" clId="{FEC0D118-745E-4A6D-8DA0-2FABD3F5C0FC}" dt="2023-02-06T01:29:44.495" v="42" actId="20577"/>
          <ac:spMkLst>
            <pc:docMk/>
            <pc:sldMk cId="4204370286" sldId="1959"/>
            <ac:spMk id="9" creationId="{E14A85F3-3807-4D5E-844E-A5FFB1B1A1AF}"/>
          </ac:spMkLst>
        </pc:spChg>
        <pc:spChg chg="mod">
          <ac:chgData name="강다혜" userId="76862be5-6459-46bc-b30d-20a8f5161c9e" providerId="ADAL" clId="{FEC0D118-745E-4A6D-8DA0-2FABD3F5C0FC}" dt="2023-02-06T02:07:14.180" v="138"/>
          <ac:spMkLst>
            <pc:docMk/>
            <pc:sldMk cId="4204370286" sldId="1959"/>
            <ac:spMk id="12" creationId="{16BA9CD5-FD8A-49EC-BDC0-6E387B42AB72}"/>
          </ac:spMkLst>
        </pc:spChg>
        <pc:spChg chg="mod">
          <ac:chgData name="강다혜" userId="76862be5-6459-46bc-b30d-20a8f5161c9e" providerId="ADAL" clId="{FEC0D118-745E-4A6D-8DA0-2FABD3F5C0FC}" dt="2023-02-05T23:52:44.844" v="2" actId="207"/>
          <ac:spMkLst>
            <pc:docMk/>
            <pc:sldMk cId="4204370286" sldId="1959"/>
            <ac:spMk id="18" creationId="{3E2B09AB-767D-40F1-8379-B4D437EE62B1}"/>
          </ac:spMkLst>
        </pc:spChg>
        <pc:spChg chg="mod">
          <ac:chgData name="강다혜" userId="76862be5-6459-46bc-b30d-20a8f5161c9e" providerId="ADAL" clId="{FEC0D118-745E-4A6D-8DA0-2FABD3F5C0FC}" dt="2023-02-06T02:08:04.551" v="139"/>
          <ac:spMkLst>
            <pc:docMk/>
            <pc:sldMk cId="4204370286" sldId="1959"/>
            <ac:spMk id="22" creationId="{203F8508-5364-4110-B68F-C07EF89449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1:30:46.519" v="43"/>
              <pc2:cmMkLst xmlns:pc2="http://schemas.microsoft.com/office/powerpoint/2019/9/main/command">
                <pc:docMk/>
                <pc:sldMk cId="4204370286" sldId="1959"/>
                <pc2:cmMk id="{D5F695B8-5335-4D20-AF44-F315DE1FC7C1}"/>
              </pc2:cmMkLst>
            </pc226:cmChg>
          </p:ext>
        </pc:extLst>
      </pc:sldChg>
      <pc:sldChg chg="modSp mod addCm modCm">
        <pc:chgData name="강다혜" userId="76862be5-6459-46bc-b30d-20a8f5161c9e" providerId="ADAL" clId="{FEC0D118-745E-4A6D-8DA0-2FABD3F5C0FC}" dt="2023-02-06T02:06:59.038" v="137"/>
        <pc:sldMkLst>
          <pc:docMk/>
          <pc:sldMk cId="1738522958" sldId="1960"/>
        </pc:sldMkLst>
        <pc:spChg chg="mod">
          <ac:chgData name="강다혜" userId="76862be5-6459-46bc-b30d-20a8f5161c9e" providerId="ADAL" clId="{FEC0D118-745E-4A6D-8DA0-2FABD3F5C0FC}" dt="2023-02-06T02:04:04.979" v="73"/>
          <ac:spMkLst>
            <pc:docMk/>
            <pc:sldMk cId="1738522958" sldId="1960"/>
            <ac:spMk id="6" creationId="{5392C2FC-2AF2-4365-95A6-6256476857BB}"/>
          </ac:spMkLst>
        </pc:spChg>
        <pc:spChg chg="mod">
          <ac:chgData name="강다혜" userId="76862be5-6459-46bc-b30d-20a8f5161c9e" providerId="ADAL" clId="{FEC0D118-745E-4A6D-8DA0-2FABD3F5C0FC}" dt="2023-02-06T02:03:51.694" v="68"/>
          <ac:spMkLst>
            <pc:docMk/>
            <pc:sldMk cId="1738522958" sldId="1960"/>
            <ac:spMk id="9" creationId="{E14A85F3-3807-4D5E-844E-A5FFB1B1A1AF}"/>
          </ac:spMkLst>
        </pc:spChg>
        <pc:spChg chg="mod">
          <ac:chgData name="강다혜" userId="76862be5-6459-46bc-b30d-20a8f5161c9e" providerId="ADAL" clId="{FEC0D118-745E-4A6D-8DA0-2FABD3F5C0FC}" dt="2023-02-06T02:01:07.262" v="47"/>
          <ac:spMkLst>
            <pc:docMk/>
            <pc:sldMk cId="1738522958" sldId="1960"/>
            <ac:spMk id="12" creationId="{16BA9CD5-FD8A-49EC-BDC0-6E387B42AB72}"/>
          </ac:spMkLst>
        </pc:spChg>
        <pc:spChg chg="mod">
          <ac:chgData name="강다혜" userId="76862be5-6459-46bc-b30d-20a8f5161c9e" providerId="ADAL" clId="{FEC0D118-745E-4A6D-8DA0-2FABD3F5C0FC}" dt="2023-02-06T02:06:47.777" v="135" actId="207"/>
          <ac:spMkLst>
            <pc:docMk/>
            <pc:sldMk cId="1738522958" sldId="1960"/>
            <ac:spMk id="22" creationId="{203F8508-5364-4110-B68F-C07EF8944923}"/>
          </ac:spMkLst>
        </pc:spChg>
        <pc:spChg chg="mod">
          <ac:chgData name="강다혜" userId="76862be5-6459-46bc-b30d-20a8f5161c9e" providerId="ADAL" clId="{FEC0D118-745E-4A6D-8DA0-2FABD3F5C0FC}" dt="2023-02-06T02:02:00.704" v="63" actId="20577"/>
          <ac:spMkLst>
            <pc:docMk/>
            <pc:sldMk cId="1738522958" sldId="1960"/>
            <ac:spMk id="25" creationId="{BF838669-661C-482D-BBD3-F758C1F0A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2:06:59.038" v="137"/>
              <pc2:cmMkLst xmlns:pc2="http://schemas.microsoft.com/office/powerpoint/2019/9/main/command">
                <pc:docMk/>
                <pc:sldMk cId="1738522958" sldId="1960"/>
                <pc2:cmMk id="{F0BD7E23-4F72-4443-942E-8A048D0F6A21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1:31:06.296" v="44"/>
              <pc2:cmMkLst xmlns:pc2="http://schemas.microsoft.com/office/powerpoint/2019/9/main/command">
                <pc:docMk/>
                <pc:sldMk cId="1738522958" sldId="1960"/>
                <pc2:cmMk id="{82E7F0E3-B8DB-4D89-85E3-29F26CC05887}"/>
              </pc2:cmMkLst>
            </pc226:cmChg>
          </p:ext>
        </pc:extLst>
      </pc:sldChg>
      <pc:sldChg chg="del addCm modCm">
        <pc:chgData name="강다혜" userId="76862be5-6459-46bc-b30d-20a8f5161c9e" providerId="ADAL" clId="{FEC0D118-745E-4A6D-8DA0-2FABD3F5C0FC}" dt="2023-02-06T08:09:12.473" v="848" actId="47"/>
        <pc:sldMkLst>
          <pc:docMk/>
          <pc:sldMk cId="1249725591" sldId="19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5:21:36.426" v="794"/>
              <pc2:cmMkLst xmlns:pc2="http://schemas.microsoft.com/office/powerpoint/2019/9/main/command">
                <pc:docMk/>
                <pc:sldMk cId="1249725591" sldId="1961"/>
                <pc2:cmMk id="{6741CD22-8717-4A12-ACD7-0DED2848465A}"/>
              </pc2:cmMkLst>
            </pc226:cmChg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05:21:34.150" v="793"/>
              <pc2:cmMkLst xmlns:pc2="http://schemas.microsoft.com/office/powerpoint/2019/9/main/command">
                <pc:docMk/>
                <pc:sldMk cId="1249725591" sldId="1961"/>
                <pc2:cmMk id="{E239C0DE-C3C8-481D-9845-41946EFAE256}"/>
              </pc2:cmMkLst>
            </pc226:cmChg>
          </p:ext>
        </pc:extLst>
      </pc:sldChg>
      <pc:sldChg chg="addSp delSp modSp mod addCm modCm">
        <pc:chgData name="강다혜" userId="76862be5-6459-46bc-b30d-20a8f5161c9e" providerId="ADAL" clId="{FEC0D118-745E-4A6D-8DA0-2FABD3F5C0FC}" dt="2023-02-06T04:20:45.759" v="789"/>
        <pc:sldMkLst>
          <pc:docMk/>
          <pc:sldMk cId="360957196" sldId="1962"/>
        </pc:sldMkLst>
        <pc:spChg chg="add del mod">
          <ac:chgData name="강다혜" userId="76862be5-6459-46bc-b30d-20a8f5161c9e" providerId="ADAL" clId="{FEC0D118-745E-4A6D-8DA0-2FABD3F5C0FC}" dt="2023-02-06T04:17:12.802" v="470" actId="478"/>
          <ac:spMkLst>
            <pc:docMk/>
            <pc:sldMk cId="360957196" sldId="1962"/>
            <ac:spMk id="5" creationId="{E37E69EC-8243-B81C-FA75-E3A613678075}"/>
          </ac:spMkLst>
        </pc:spChg>
        <pc:spChg chg="mod">
          <ac:chgData name="강다혜" userId="76862be5-6459-46bc-b30d-20a8f5161c9e" providerId="ADAL" clId="{FEC0D118-745E-4A6D-8DA0-2FABD3F5C0FC}" dt="2023-02-06T04:15:58.194" v="462"/>
          <ac:spMkLst>
            <pc:docMk/>
            <pc:sldMk cId="360957196" sldId="1962"/>
            <ac:spMk id="6" creationId="{5392C2FC-2AF2-4365-95A6-6256476857BB}"/>
          </ac:spMkLst>
        </pc:spChg>
        <pc:spChg chg="mod">
          <ac:chgData name="강다혜" userId="76862be5-6459-46bc-b30d-20a8f5161c9e" providerId="ADAL" clId="{FEC0D118-745E-4A6D-8DA0-2FABD3F5C0FC}" dt="2023-02-06T04:20:10.572" v="787" actId="20577"/>
          <ac:spMkLst>
            <pc:docMk/>
            <pc:sldMk cId="360957196" sldId="1962"/>
            <ac:spMk id="25" creationId="{BF838669-661C-482D-BBD3-F758C1F0A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FEC0D118-745E-4A6D-8DA0-2FABD3F5C0FC}" dt="2023-02-06T04:20:45.759" v="789"/>
              <pc2:cmMkLst xmlns:pc2="http://schemas.microsoft.com/office/powerpoint/2019/9/main/command">
                <pc:docMk/>
                <pc:sldMk cId="360957196" sldId="1962"/>
                <pc2:cmMk id="{A2D2DEA9-4FC9-40ED-86B6-3444DA5815D8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4:16:18.490" v="463"/>
              <pc2:cmMkLst xmlns:pc2="http://schemas.microsoft.com/office/powerpoint/2019/9/main/command">
                <pc:docMk/>
                <pc:sldMk cId="360957196" sldId="1962"/>
                <pc2:cmMk id="{1EF8ECF0-7CDB-4B94-A2AD-A0D358CE4EF6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5:20:29.742" v="792"/>
        <pc:sldMkLst>
          <pc:docMk/>
          <pc:sldMk cId="4009540974" sldId="19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5:20:29.742" v="792"/>
              <pc2:cmMkLst xmlns:pc2="http://schemas.microsoft.com/office/powerpoint/2019/9/main/command">
                <pc:docMk/>
                <pc:sldMk cId="4009540974" sldId="1963"/>
                <pc2:cmMk id="{0865E351-7736-445A-920D-0C3E84C40DCB}"/>
              </pc2:cmMkLst>
            </pc226:cmChg>
          </p:ext>
        </pc:extLst>
      </pc:sldChg>
      <pc:sldChg chg="delSp mod modCm">
        <pc:chgData name="강다혜" userId="76862be5-6459-46bc-b30d-20a8f5161c9e" providerId="ADAL" clId="{FEC0D118-745E-4A6D-8DA0-2FABD3F5C0FC}" dt="2023-02-06T08:15:43.354" v="849" actId="478"/>
        <pc:sldMkLst>
          <pc:docMk/>
          <pc:sldMk cId="3047657986" sldId="1964"/>
        </pc:sldMkLst>
        <pc:spChg chg="del">
          <ac:chgData name="강다혜" userId="76862be5-6459-46bc-b30d-20a8f5161c9e" providerId="ADAL" clId="{FEC0D118-745E-4A6D-8DA0-2FABD3F5C0FC}" dt="2023-02-06T08:15:43.354" v="849" actId="478"/>
          <ac:spMkLst>
            <pc:docMk/>
            <pc:sldMk cId="3047657986" sldId="1964"/>
            <ac:spMk id="7" creationId="{C04DDA99-C130-DC18-BC8B-CA8E29A768C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14:39.462" v="799"/>
              <pc2:cmMkLst xmlns:pc2="http://schemas.microsoft.com/office/powerpoint/2019/9/main/command">
                <pc:docMk/>
                <pc:sldMk cId="3047657986" sldId="1964"/>
                <pc2:cmMk id="{54E285B8-6645-4A75-8A49-D351EEC7A436}"/>
              </pc2:cmMkLst>
            </pc226:cmChg>
          </p:ext>
        </pc:extLst>
      </pc:sldChg>
      <pc:sldChg chg="modSp mod addCm delCm modCm">
        <pc:chgData name="강다혜" userId="76862be5-6459-46bc-b30d-20a8f5161c9e" providerId="ADAL" clId="{FEC0D118-745E-4A6D-8DA0-2FABD3F5C0FC}" dt="2023-02-06T04:13:19.500" v="294"/>
        <pc:sldMkLst>
          <pc:docMk/>
          <pc:sldMk cId="86860020" sldId="1965"/>
        </pc:sldMkLst>
        <pc:spChg chg="mod">
          <ac:chgData name="강다혜" userId="76862be5-6459-46bc-b30d-20a8f5161c9e" providerId="ADAL" clId="{FEC0D118-745E-4A6D-8DA0-2FABD3F5C0FC}" dt="2023-02-06T04:13:19.500" v="294"/>
          <ac:spMkLst>
            <pc:docMk/>
            <pc:sldMk cId="86860020" sldId="1965"/>
            <ac:spMk id="6" creationId="{5392C2FC-2AF2-4365-95A6-6256476857BB}"/>
          </ac:spMkLst>
        </pc:spChg>
        <pc:spChg chg="mod">
          <ac:chgData name="강다혜" userId="76862be5-6459-46bc-b30d-20a8f5161c9e" providerId="ADAL" clId="{FEC0D118-745E-4A6D-8DA0-2FABD3F5C0FC}" dt="2023-02-06T04:13:02.815" v="231"/>
          <ac:spMkLst>
            <pc:docMk/>
            <pc:sldMk cId="86860020" sldId="1965"/>
            <ac:spMk id="9" creationId="{E14A85F3-3807-4D5E-844E-A5FFB1B1A1AF}"/>
          </ac:spMkLst>
        </pc:spChg>
        <pc:picChg chg="mod">
          <ac:chgData name="강다혜" userId="76862be5-6459-46bc-b30d-20a8f5161c9e" providerId="ADAL" clId="{FEC0D118-745E-4A6D-8DA0-2FABD3F5C0FC}" dt="2023-02-06T04:12:25.190" v="225" actId="14100"/>
          <ac:picMkLst>
            <pc:docMk/>
            <pc:sldMk cId="86860020" sldId="1965"/>
            <ac:picMk id="8" creationId="{48B47A2D-E893-FBE4-9918-792100FCA2D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4:13:18.335" v="293" actId="20577"/>
              <pc2:cmMkLst xmlns:pc2="http://schemas.microsoft.com/office/powerpoint/2019/9/main/command">
                <pc:docMk/>
                <pc:sldMk cId="86860020" sldId="1965"/>
                <pc2:cmMk id="{E6531618-B0C4-4FAB-837A-D6A2B8ECFA1E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4:12:26.860" v="226"/>
              <pc2:cmMkLst xmlns:pc2="http://schemas.microsoft.com/office/powerpoint/2019/9/main/command">
                <pc:docMk/>
                <pc:sldMk cId="86860020" sldId="1965"/>
                <pc2:cmMk id="{35CBCB3A-DBDB-41D1-8ADE-A7CB63C650AA}"/>
              </pc2:cmMkLst>
            </pc226:cmChg>
            <pc226:cmChg xmlns:pc226="http://schemas.microsoft.com/office/powerpoint/2022/06/main/command" chg="add del mod">
              <pc226:chgData name="강다혜" userId="76862be5-6459-46bc-b30d-20a8f5161c9e" providerId="ADAL" clId="{FEC0D118-745E-4A6D-8DA0-2FABD3F5C0FC}" dt="2023-02-06T04:12:56.245" v="230"/>
              <pc2:cmMkLst xmlns:pc2="http://schemas.microsoft.com/office/powerpoint/2019/9/main/command">
                <pc:docMk/>
                <pc:sldMk cId="86860020" sldId="1965"/>
                <pc2:cmMk id="{D1407D4A-F57F-4147-A765-8011ED2956ED}"/>
              </pc2:cmMkLst>
            </pc226:cmChg>
          </p:ext>
        </pc:extLst>
      </pc:sldChg>
      <pc:sldChg chg="del modCm">
        <pc:chgData name="강다혜" userId="76862be5-6459-46bc-b30d-20a8f5161c9e" providerId="ADAL" clId="{FEC0D118-745E-4A6D-8DA0-2FABD3F5C0FC}" dt="2023-02-06T04:19:42.664" v="777" actId="47"/>
        <pc:sldMkLst>
          <pc:docMk/>
          <pc:sldMk cId="3940768281" sldId="19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4:16:26.756" v="464"/>
              <pc2:cmMkLst xmlns:pc2="http://schemas.microsoft.com/office/powerpoint/2019/9/main/command">
                <pc:docMk/>
                <pc:sldMk cId="3940768281" sldId="1966"/>
                <pc2:cmMk id="{9950D75D-8A88-4DA1-AFDD-FCD51E1A5D17}"/>
              </pc2:cmMkLst>
            </pc226:cmChg>
          </p:ext>
        </pc:extLst>
      </pc:sldChg>
      <pc:sldChg chg="modSp mod modCm">
        <pc:chgData name="강다혜" userId="76862be5-6459-46bc-b30d-20a8f5161c9e" providerId="ADAL" clId="{FEC0D118-745E-4A6D-8DA0-2FABD3F5C0FC}" dt="2023-02-06T04:15:51.480" v="455"/>
        <pc:sldMkLst>
          <pc:docMk/>
          <pc:sldMk cId="290804042" sldId="1968"/>
        </pc:sldMkLst>
        <pc:spChg chg="mod">
          <ac:chgData name="강다혜" userId="76862be5-6459-46bc-b30d-20a8f5161c9e" providerId="ADAL" clId="{FEC0D118-745E-4A6D-8DA0-2FABD3F5C0FC}" dt="2023-02-06T04:15:47.088" v="454" actId="20577"/>
          <ac:spMkLst>
            <pc:docMk/>
            <pc:sldMk cId="290804042" sldId="1968"/>
            <ac:spMk id="22" creationId="{203F8508-5364-4110-B68F-C07EF89449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4:15:51.480" v="455"/>
              <pc2:cmMkLst xmlns:pc2="http://schemas.microsoft.com/office/powerpoint/2019/9/main/command">
                <pc:docMk/>
                <pc:sldMk cId="290804042" sldId="1968"/>
                <pc2:cmMk id="{54CA326A-0B04-44D0-912A-A4FE420174AB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4:20:14.777" v="788" actId="47"/>
        <pc:sldMkLst>
          <pc:docMk/>
          <pc:sldMk cId="3761587396" sldId="1969"/>
        </pc:sldMkLst>
      </pc:sldChg>
      <pc:sldChg chg="modSp mod modCm">
        <pc:chgData name="강다혜" userId="76862be5-6459-46bc-b30d-20a8f5161c9e" providerId="ADAL" clId="{FEC0D118-745E-4A6D-8DA0-2FABD3F5C0FC}" dt="2023-02-06T07:14:34.619" v="798"/>
        <pc:sldMkLst>
          <pc:docMk/>
          <pc:sldMk cId="2928009927" sldId="1970"/>
        </pc:sldMkLst>
        <pc:spChg chg="mod">
          <ac:chgData name="강다혜" userId="76862be5-6459-46bc-b30d-20a8f5161c9e" providerId="ADAL" clId="{FEC0D118-745E-4A6D-8DA0-2FABD3F5C0FC}" dt="2023-02-06T07:14:28.962" v="797" actId="20577"/>
          <ac:spMkLst>
            <pc:docMk/>
            <pc:sldMk cId="2928009927" sldId="1970"/>
            <ac:spMk id="22" creationId="{203F8508-5364-4110-B68F-C07EF894492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14:34.619" v="798"/>
              <pc2:cmMkLst xmlns:pc2="http://schemas.microsoft.com/office/powerpoint/2019/9/main/command">
                <pc:docMk/>
                <pc:sldMk cId="2928009927" sldId="1970"/>
                <pc2:cmMk id="{26730679-26AB-4EC6-9EE2-ECCF8AE70F7E}"/>
              </pc2:cmMkLst>
            </pc226:cmChg>
          </p:ext>
        </pc:extLst>
      </pc:sldChg>
      <pc:sldChg chg="modSp mod addCm modCm">
        <pc:chgData name="강다혜" userId="76862be5-6459-46bc-b30d-20a8f5161c9e" providerId="ADAL" clId="{FEC0D118-745E-4A6D-8DA0-2FABD3F5C0FC}" dt="2023-02-06T07:18:17.489" v="827"/>
        <pc:sldMkLst>
          <pc:docMk/>
          <pc:sldMk cId="965864593" sldId="1971"/>
        </pc:sldMkLst>
        <pc:spChg chg="mod">
          <ac:chgData name="강다혜" userId="76862be5-6459-46bc-b30d-20a8f5161c9e" providerId="ADAL" clId="{FEC0D118-745E-4A6D-8DA0-2FABD3F5C0FC}" dt="2023-02-06T07:17:58.708" v="826"/>
          <ac:spMkLst>
            <pc:docMk/>
            <pc:sldMk cId="965864593" sldId="1971"/>
            <ac:spMk id="6" creationId="{5392C2FC-2AF2-4365-95A6-6256476857BB}"/>
          </ac:spMkLst>
        </pc:spChg>
        <pc:spChg chg="mod">
          <ac:chgData name="강다혜" userId="76862be5-6459-46bc-b30d-20a8f5161c9e" providerId="ADAL" clId="{FEC0D118-745E-4A6D-8DA0-2FABD3F5C0FC}" dt="2023-02-06T07:18:17.489" v="827"/>
          <ac:spMkLst>
            <pc:docMk/>
            <pc:sldMk cId="965864593" sldId="1971"/>
            <ac:spMk id="9" creationId="{E14A85F3-3807-4D5E-844E-A5FFB1B1A1A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7:18:17.489" v="827"/>
              <pc2:cmMkLst xmlns:pc2="http://schemas.microsoft.com/office/powerpoint/2019/9/main/command">
                <pc:docMk/>
                <pc:sldMk cId="965864593" sldId="1971"/>
                <pc2:cmMk id="{20FA2241-115A-43FB-96C1-EA2C88F310D1}"/>
              </pc2:cmMkLst>
            </pc226:cmChg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17:30.310" v="801"/>
              <pc2:cmMkLst xmlns:pc2="http://schemas.microsoft.com/office/powerpoint/2019/9/main/command">
                <pc:docMk/>
                <pc:sldMk cId="965864593" sldId="1971"/>
                <pc2:cmMk id="{2808DC53-E7B9-4392-B4FE-F6FD09EAF98B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07:23:59.390" v="835" actId="47"/>
        <pc:sldMkLst>
          <pc:docMk/>
          <pc:sldMk cId="2306514383" sldId="1972"/>
        </pc:sldMkLst>
      </pc:sldChg>
      <pc:sldChg chg="modCm">
        <pc:chgData name="강다혜" userId="76862be5-6459-46bc-b30d-20a8f5161c9e" providerId="ADAL" clId="{FEC0D118-745E-4A6D-8DA0-2FABD3F5C0FC}" dt="2023-02-06T07:22:48.132" v="834"/>
        <pc:sldMkLst>
          <pc:docMk/>
          <pc:sldMk cId="1226001341" sldId="19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22:48.132" v="834"/>
              <pc2:cmMkLst xmlns:pc2="http://schemas.microsoft.com/office/powerpoint/2019/9/main/command">
                <pc:docMk/>
                <pc:sldMk cId="1226001341" sldId="1973"/>
                <pc2:cmMk id="{C3D23256-176E-4F43-A6AB-F85F668A1EAF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7:22:11.310" v="833"/>
        <pc:sldMkLst>
          <pc:docMk/>
          <pc:sldMk cId="343535171" sldId="19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22:11.310" v="833"/>
              <pc2:cmMkLst xmlns:pc2="http://schemas.microsoft.com/office/powerpoint/2019/9/main/command">
                <pc:docMk/>
                <pc:sldMk cId="343535171" sldId="1974"/>
                <pc2:cmMk id="{6D363061-6629-4969-8F9A-34C50643898C}"/>
              </pc2:cmMkLst>
            </pc226:cmChg>
          </p:ext>
        </pc:extLst>
      </pc:sldChg>
      <pc:sldChg chg="modCm">
        <pc:chgData name="강다혜" userId="76862be5-6459-46bc-b30d-20a8f5161c9e" providerId="ADAL" clId="{FEC0D118-745E-4A6D-8DA0-2FABD3F5C0FC}" dt="2023-02-06T07:24:50.659" v="838"/>
        <pc:sldMkLst>
          <pc:docMk/>
          <pc:sldMk cId="1944933211" sldId="19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7:24:50.659" v="838"/>
              <pc2:cmMkLst xmlns:pc2="http://schemas.microsoft.com/office/powerpoint/2019/9/main/command">
                <pc:docMk/>
                <pc:sldMk cId="1944933211" sldId="1975"/>
                <pc2:cmMk id="{F281DBC3-A7A2-41EE-AA52-337353BFC0C2}"/>
              </pc2:cmMkLst>
            </pc226:cmChg>
          </p:ext>
        </pc:extLst>
      </pc:sldChg>
      <pc:sldChg chg="del addCm modCm">
        <pc:chgData name="강다혜" userId="76862be5-6459-46bc-b30d-20a8f5161c9e" providerId="ADAL" clId="{FEC0D118-745E-4A6D-8DA0-2FABD3F5C0FC}" dt="2023-02-06T08:08:50.415" v="847" actId="47"/>
        <pc:sldMkLst>
          <pc:docMk/>
          <pc:sldMk cId="54482207" sldId="19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FEC0D118-745E-4A6D-8DA0-2FABD3F5C0FC}" dt="2023-02-06T04:00:04.716" v="217"/>
              <pc2:cmMkLst xmlns:pc2="http://schemas.microsoft.com/office/powerpoint/2019/9/main/command">
                <pc:docMk/>
                <pc:sldMk cId="54482207" sldId="1976"/>
                <pc2:cmMk id="{5CA5238C-5F13-4A9F-A6FD-BB7B8B174FEE}"/>
              </pc2:cmMkLst>
            </pc226:cmChg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3:59:43.951" v="216"/>
              <pc2:cmMkLst xmlns:pc2="http://schemas.microsoft.com/office/powerpoint/2019/9/main/command">
                <pc:docMk/>
                <pc:sldMk cId="54482207" sldId="1976"/>
                <pc2:cmMk id="{E7679FCA-6888-4207-8E03-EB0B1E281435}"/>
              </pc2:cmMkLst>
            </pc226:cmChg>
          </p:ext>
        </pc:extLst>
      </pc:sldChg>
      <pc:sldChg chg="del">
        <pc:chgData name="강다혜" userId="76862be5-6459-46bc-b30d-20a8f5161c9e" providerId="ADAL" clId="{FEC0D118-745E-4A6D-8DA0-2FABD3F5C0FC}" dt="2023-02-06T11:24:11.600" v="975" actId="47"/>
        <pc:sldMkLst>
          <pc:docMk/>
          <pc:sldMk cId="1939521287" sldId="1977"/>
        </pc:sldMkLst>
      </pc:sldChg>
      <pc:sldChg chg="modSp add mod addCm modCm">
        <pc:chgData name="강다혜" userId="76862be5-6459-46bc-b30d-20a8f5161c9e" providerId="ADAL" clId="{FEC0D118-745E-4A6D-8DA0-2FABD3F5C0FC}" dt="2023-02-06T02:06:56.857" v="136"/>
        <pc:sldMkLst>
          <pc:docMk/>
          <pc:sldMk cId="1287756409" sldId="1979"/>
        </pc:sldMkLst>
        <pc:spChg chg="mod">
          <ac:chgData name="강다혜" userId="76862be5-6459-46bc-b30d-20a8f5161c9e" providerId="ADAL" clId="{FEC0D118-745E-4A6D-8DA0-2FABD3F5C0FC}" dt="2023-02-06T02:06:27.283" v="132"/>
          <ac:spMkLst>
            <pc:docMk/>
            <pc:sldMk cId="1287756409" sldId="1979"/>
            <ac:spMk id="12" creationId="{16BA9CD5-FD8A-49EC-BDC0-6E387B42AB72}"/>
          </ac:spMkLst>
        </pc:spChg>
        <pc:spChg chg="mod">
          <ac:chgData name="강다혜" userId="76862be5-6459-46bc-b30d-20a8f5161c9e" providerId="ADAL" clId="{FEC0D118-745E-4A6D-8DA0-2FABD3F5C0FC}" dt="2023-02-06T02:05:12.473" v="78" actId="207"/>
          <ac:spMkLst>
            <pc:docMk/>
            <pc:sldMk cId="1287756409" sldId="1979"/>
            <ac:spMk id="18" creationId="{3E2B09AB-767D-40F1-8379-B4D437EE62B1}"/>
          </ac:spMkLst>
        </pc:spChg>
        <pc:spChg chg="mod">
          <ac:chgData name="강다혜" userId="76862be5-6459-46bc-b30d-20a8f5161c9e" providerId="ADAL" clId="{FEC0D118-745E-4A6D-8DA0-2FABD3F5C0FC}" dt="2023-02-06T02:05:17.848" v="79" actId="20577"/>
          <ac:spMkLst>
            <pc:docMk/>
            <pc:sldMk cId="1287756409" sldId="1979"/>
            <ac:spMk id="22" creationId="{203F8508-5364-4110-B68F-C07EF8944923}"/>
          </ac:spMkLst>
        </pc:spChg>
        <pc:spChg chg="mod">
          <ac:chgData name="강다혜" userId="76862be5-6459-46bc-b30d-20a8f5161c9e" providerId="ADAL" clId="{FEC0D118-745E-4A6D-8DA0-2FABD3F5C0FC}" dt="2023-02-06T02:06:31.671" v="133"/>
          <ac:spMkLst>
            <pc:docMk/>
            <pc:sldMk cId="1287756409" sldId="1979"/>
            <ac:spMk id="23" creationId="{7C546B55-B931-4853-BB4D-678325DEBB30}"/>
          </ac:spMkLst>
        </pc:spChg>
        <pc:spChg chg="mod">
          <ac:chgData name="강다혜" userId="76862be5-6459-46bc-b30d-20a8f5161c9e" providerId="ADAL" clId="{FEC0D118-745E-4A6D-8DA0-2FABD3F5C0FC}" dt="2023-02-06T02:06:18.002" v="131"/>
          <ac:spMkLst>
            <pc:docMk/>
            <pc:sldMk cId="1287756409" sldId="1979"/>
            <ac:spMk id="25" creationId="{BF838669-661C-482D-BBD3-F758C1F0A3C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강다혜" userId="76862be5-6459-46bc-b30d-20a8f5161c9e" providerId="ADAL" clId="{FEC0D118-745E-4A6D-8DA0-2FABD3F5C0FC}" dt="2023-02-06T02:06:56.857" v="136"/>
              <pc2:cmMkLst xmlns:pc2="http://schemas.microsoft.com/office/powerpoint/2019/9/main/command">
                <pc:docMk/>
                <pc:sldMk cId="1287756409" sldId="1979"/>
                <pc2:cmMk id="{DEE50BEB-0B1C-4333-A348-3FC6C8CD1800}"/>
              </pc2:cmMkLst>
            </pc226:cmChg>
          </p:ext>
        </pc:extLst>
      </pc:sldChg>
      <pc:sldChg chg="add">
        <pc:chgData name="강다혜" userId="76862be5-6459-46bc-b30d-20a8f5161c9e" providerId="ADAL" clId="{FEC0D118-745E-4A6D-8DA0-2FABD3F5C0FC}" dt="2023-02-06T08:35:51.034" v="850"/>
        <pc:sldMkLst>
          <pc:docMk/>
          <pc:sldMk cId="1707393936" sldId="1980"/>
        </pc:sldMkLst>
      </pc:sldChg>
    </pc:docChg>
  </pc:docChgLst>
  <pc:docChgLst>
    <pc:chgData name="이현주" userId="7ebf334c-aa63-4167-886d-3c09912e477d" providerId="ADAL" clId="{C64F0F83-3E7B-43A7-A2F8-E8496C13B2F4}"/>
    <pc:docChg chg="undo custSel modSld">
      <pc:chgData name="이현주" userId="7ebf334c-aa63-4167-886d-3c09912e477d" providerId="ADAL" clId="{C64F0F83-3E7B-43A7-A2F8-E8496C13B2F4}" dt="2023-02-06T07:53:57.467" v="93"/>
      <pc:docMkLst>
        <pc:docMk/>
      </pc:docMkLst>
      <pc:sldChg chg="modSp mod">
        <pc:chgData name="이현주" userId="7ebf334c-aa63-4167-886d-3c09912e477d" providerId="ADAL" clId="{C64F0F83-3E7B-43A7-A2F8-E8496C13B2F4}" dt="2023-02-06T07:53:57.467" v="93"/>
        <pc:sldMkLst>
          <pc:docMk/>
          <pc:sldMk cId="3903924529" sldId="1938"/>
        </pc:sldMkLst>
        <pc:spChg chg="mod">
          <ac:chgData name="이현주" userId="7ebf334c-aa63-4167-886d-3c09912e477d" providerId="ADAL" clId="{C64F0F83-3E7B-43A7-A2F8-E8496C13B2F4}" dt="2023-02-06T07:53:57.467" v="93"/>
          <ac:spMkLst>
            <pc:docMk/>
            <pc:sldMk cId="3903924529" sldId="1938"/>
            <ac:spMk id="6" creationId="{5392C2FC-2AF2-4365-95A6-6256476857BB}"/>
          </ac:spMkLst>
        </pc:spChg>
        <pc:spChg chg="mod">
          <ac:chgData name="이현주" userId="7ebf334c-aa63-4167-886d-3c09912e477d" providerId="ADAL" clId="{C64F0F83-3E7B-43A7-A2F8-E8496C13B2F4}" dt="2023-02-06T07:53:35.110" v="8"/>
          <ac:spMkLst>
            <pc:docMk/>
            <pc:sldMk cId="3903924529" sldId="1938"/>
            <ac:spMk id="9" creationId="{E14A85F3-3807-4D5E-844E-A5FFB1B1A1AF}"/>
          </ac:spMkLst>
        </pc:spChg>
        <pc:picChg chg="mod">
          <ac:chgData name="이현주" userId="7ebf334c-aa63-4167-886d-3c09912e477d" providerId="ADAL" clId="{C64F0F83-3E7B-43A7-A2F8-E8496C13B2F4}" dt="2023-02-06T07:53:31.428" v="7" actId="14100"/>
          <ac:picMkLst>
            <pc:docMk/>
            <pc:sldMk cId="3903924529" sldId="1938"/>
            <ac:picMk id="5" creationId="{BD5643A4-6919-5CA7-F71C-FC7E34D21B07}"/>
          </ac:picMkLst>
        </pc:picChg>
      </pc:sldChg>
    </pc:docChg>
  </pc:docChgLst>
  <pc:docChgLst>
    <pc:chgData name="이현주" userId="7ebf334c-aa63-4167-886d-3c09912e477d" providerId="ADAL" clId="{D4AF1055-FC9F-4498-94EF-7F59661C3EB1}"/>
    <pc:docChg chg="undo custSel addSld delSld modSld modSection">
      <pc:chgData name="이현주" userId="7ebf334c-aa63-4167-886d-3c09912e477d" providerId="ADAL" clId="{D4AF1055-FC9F-4498-94EF-7F59661C3EB1}" dt="2023-02-13T00:18:52.235" v="109"/>
      <pc:docMkLst>
        <pc:docMk/>
      </pc:docMkLst>
      <pc:sldChg chg="modSp mod">
        <pc:chgData name="이현주" userId="7ebf334c-aa63-4167-886d-3c09912e477d" providerId="ADAL" clId="{D4AF1055-FC9F-4498-94EF-7F59661C3EB1}" dt="2023-02-12T23:43:58.532" v="12" actId="20577"/>
        <pc:sldMkLst>
          <pc:docMk/>
          <pc:sldMk cId="663090028" sldId="259"/>
        </pc:sldMkLst>
        <pc:spChg chg="mod">
          <ac:chgData name="이현주" userId="7ebf334c-aa63-4167-886d-3c09912e477d" providerId="ADAL" clId="{D4AF1055-FC9F-4498-94EF-7F59661C3EB1}" dt="2023-02-12T23:43:58.532" v="12" actId="20577"/>
          <ac:spMkLst>
            <pc:docMk/>
            <pc:sldMk cId="663090028" sldId="259"/>
            <ac:spMk id="3" creationId="{95F57DC9-C93A-4186-A70B-EE25477B45C9}"/>
          </ac:spMkLst>
        </pc:spChg>
      </pc:sldChg>
      <pc:sldChg chg="modSp mod">
        <pc:chgData name="이현주" userId="7ebf334c-aa63-4167-886d-3c09912e477d" providerId="ADAL" clId="{D4AF1055-FC9F-4498-94EF-7F59661C3EB1}" dt="2023-02-13T00:01:18.736" v="106" actId="14734"/>
        <pc:sldMkLst>
          <pc:docMk/>
          <pc:sldMk cId="936676672" sldId="344"/>
        </pc:sldMkLst>
        <pc:graphicFrameChg chg="modGraphic">
          <ac:chgData name="이현주" userId="7ebf334c-aa63-4167-886d-3c09912e477d" providerId="ADAL" clId="{D4AF1055-FC9F-4498-94EF-7F59661C3EB1}" dt="2023-02-13T00:01:18.736" v="106" actId="14734"/>
          <ac:graphicFrameMkLst>
            <pc:docMk/>
            <pc:sldMk cId="936676672" sldId="344"/>
            <ac:graphicFrameMk id="7" creationId="{978119AB-B35B-4D30-BA38-8140FAF453A1}"/>
          </ac:graphicFrameMkLst>
        </pc:graphicFrameChg>
      </pc:sldChg>
      <pc:sldChg chg="modSp mod modCm">
        <pc:chgData name="이현주" userId="7ebf334c-aa63-4167-886d-3c09912e477d" providerId="ADAL" clId="{D4AF1055-FC9F-4498-94EF-7F59661C3EB1}" dt="2023-02-12T23:43:37.107" v="1"/>
        <pc:sldMkLst>
          <pc:docMk/>
          <pc:sldMk cId="1687266130" sldId="362"/>
        </pc:sldMkLst>
        <pc:spChg chg="mod">
          <ac:chgData name="이현주" userId="7ebf334c-aa63-4167-886d-3c09912e477d" providerId="ADAL" clId="{D4AF1055-FC9F-4498-94EF-7F59661C3EB1}" dt="2023-02-12T23:43:31.599" v="0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이현주" userId="7ebf334c-aa63-4167-886d-3c09912e477d" providerId="ADAL" clId="{D4AF1055-FC9F-4498-94EF-7F59661C3EB1}" dt="2023-02-12T23:43:37.107" v="1"/>
          <ac:spMkLst>
            <pc:docMk/>
            <pc:sldMk cId="1687266130" sldId="362"/>
            <ac:spMk id="24" creationId="{9B295392-FB91-4594-8D67-2C3EFB13B1D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현주" userId="7ebf334c-aa63-4167-886d-3c09912e477d" providerId="ADAL" clId="{D4AF1055-FC9F-4498-94EF-7F59661C3EB1}" dt="2023-02-12T23:43:37.107" v="1"/>
              <pc2:cmMkLst xmlns:pc2="http://schemas.microsoft.com/office/powerpoint/2019/9/main/command">
                <pc:docMk/>
                <pc:sldMk cId="1687266130" sldId="362"/>
                <pc2:cmMk id="{2E3A251B-5CE3-4B73-9079-FD260965B4F4}"/>
              </pc2:cmMkLst>
            </pc226:cmChg>
          </p:ext>
        </pc:ext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2349195736" sldId="1684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3147572921" sldId="1765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3758206459" sldId="1802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2602844698" sldId="1888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3547254818" sldId="1890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1615649414" sldId="1894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2022054516" sldId="1913"/>
        </pc:sldMkLst>
      </pc:sldChg>
      <pc:sldChg chg="add del">
        <pc:chgData name="이현주" userId="7ebf334c-aa63-4167-886d-3c09912e477d" providerId="ADAL" clId="{D4AF1055-FC9F-4498-94EF-7F59661C3EB1}" dt="2023-02-13T00:18:52.235" v="109"/>
        <pc:sldMkLst>
          <pc:docMk/>
          <pc:sldMk cId="1639216024" sldId="1924"/>
        </pc:sldMkLst>
      </pc:sldChg>
      <pc:sldChg chg="addSp delSp modSp mod">
        <pc:chgData name="이현주" userId="7ebf334c-aa63-4167-886d-3c09912e477d" providerId="ADAL" clId="{D4AF1055-FC9F-4498-94EF-7F59661C3EB1}" dt="2023-02-12T23:56:37.665" v="99"/>
        <pc:sldMkLst>
          <pc:docMk/>
          <pc:sldMk cId="4073318654" sldId="1978"/>
        </pc:sldMkLst>
        <pc:spChg chg="del">
          <ac:chgData name="이현주" userId="7ebf334c-aa63-4167-886d-3c09912e477d" providerId="ADAL" clId="{D4AF1055-FC9F-4498-94EF-7F59661C3EB1}" dt="2023-02-12T23:56:31.491" v="95" actId="478"/>
          <ac:spMkLst>
            <pc:docMk/>
            <pc:sldMk cId="4073318654" sldId="1978"/>
            <ac:spMk id="2" creationId="{D7DA1856-AB91-B2C6-6351-4827E6D6450D}"/>
          </ac:spMkLst>
        </pc:spChg>
        <pc:spChg chg="add mod">
          <ac:chgData name="이현주" userId="7ebf334c-aa63-4167-886d-3c09912e477d" providerId="ADAL" clId="{D4AF1055-FC9F-4498-94EF-7F59661C3EB1}" dt="2023-02-12T23:56:37.665" v="99"/>
          <ac:spMkLst>
            <pc:docMk/>
            <pc:sldMk cId="4073318654" sldId="1978"/>
            <ac:spMk id="5" creationId="{687E92D0-2E4E-46B4-7CFD-BE7BCEED78B1}"/>
          </ac:spMkLst>
        </pc:spChg>
      </pc:sldChg>
      <pc:sldChg chg="modSp mod">
        <pc:chgData name="이현주" userId="7ebf334c-aa63-4167-886d-3c09912e477d" providerId="ADAL" clId="{D4AF1055-FC9F-4498-94EF-7F59661C3EB1}" dt="2023-02-13T00:04:59.179" v="107" actId="20577"/>
        <pc:sldMkLst>
          <pc:docMk/>
          <pc:sldMk cId="4035409461" sldId="1982"/>
        </pc:sldMkLst>
        <pc:spChg chg="mod">
          <ac:chgData name="이현주" userId="7ebf334c-aa63-4167-886d-3c09912e477d" providerId="ADAL" clId="{D4AF1055-FC9F-4498-94EF-7F59661C3EB1}" dt="2023-02-13T00:04:59.179" v="107" actId="20577"/>
          <ac:spMkLst>
            <pc:docMk/>
            <pc:sldMk cId="4035409461" sldId="1982"/>
            <ac:spMk id="14" creationId="{A16CDB07-B5C0-42FA-AAB8-2A81DAB2042D}"/>
          </ac:spMkLst>
        </pc:spChg>
      </pc:sldChg>
      <pc:sldChg chg="add del">
        <pc:chgData name="이현주" userId="7ebf334c-aa63-4167-886d-3c09912e477d" providerId="ADAL" clId="{D4AF1055-FC9F-4498-94EF-7F59661C3EB1}" dt="2023-02-12T23:48:44.142" v="23"/>
        <pc:sldMkLst>
          <pc:docMk/>
          <pc:sldMk cId="1386188976" sldId="1985"/>
        </pc:sldMkLst>
      </pc:sldChg>
      <pc:sldChg chg="addSp delSp modSp add mod addCm delCm">
        <pc:chgData name="이현주" userId="7ebf334c-aa63-4167-886d-3c09912e477d" providerId="ADAL" clId="{D4AF1055-FC9F-4498-94EF-7F59661C3EB1}" dt="2023-02-12T23:56:52.732" v="104"/>
        <pc:sldMkLst>
          <pc:docMk/>
          <pc:sldMk cId="1996473406" sldId="1985"/>
        </pc:sldMkLst>
        <pc:spChg chg="del">
          <ac:chgData name="이현주" userId="7ebf334c-aa63-4167-886d-3c09912e477d" providerId="ADAL" clId="{D4AF1055-FC9F-4498-94EF-7F59661C3EB1}" dt="2023-02-12T23:56:36.090" v="98" actId="478"/>
          <ac:spMkLst>
            <pc:docMk/>
            <pc:sldMk cId="1996473406" sldId="1985"/>
            <ac:spMk id="2" creationId="{DC31D788-7E8D-0A53-2F2F-3DA0281FE7B9}"/>
          </ac:spMkLst>
        </pc:spChg>
        <pc:spChg chg="mod">
          <ac:chgData name="이현주" userId="7ebf334c-aa63-4167-886d-3c09912e477d" providerId="ADAL" clId="{D4AF1055-FC9F-4498-94EF-7F59661C3EB1}" dt="2023-02-12T23:56:26.036" v="94" actId="14100"/>
          <ac:spMkLst>
            <pc:docMk/>
            <pc:sldMk cId="1996473406" sldId="1985"/>
            <ac:spMk id="5" creationId="{E84B88BA-E7FB-BDCC-9F6D-4001BD415BAD}"/>
          </ac:spMkLst>
        </pc:spChg>
        <pc:spChg chg="mod">
          <ac:chgData name="이현주" userId="7ebf334c-aa63-4167-886d-3c09912e477d" providerId="ADAL" clId="{D4AF1055-FC9F-4498-94EF-7F59661C3EB1}" dt="2023-02-12T23:55:49.673" v="27"/>
          <ac:spMkLst>
            <pc:docMk/>
            <pc:sldMk cId="1996473406" sldId="1985"/>
            <ac:spMk id="9" creationId="{E14A85F3-3807-4D5E-844E-A5FFB1B1A1AF}"/>
          </ac:spMkLst>
        </pc:spChg>
        <pc:spChg chg="add del mod">
          <ac:chgData name="이현주" userId="7ebf334c-aa63-4167-886d-3c09912e477d" providerId="ADAL" clId="{D4AF1055-FC9F-4498-94EF-7F59661C3EB1}" dt="2023-02-12T23:56:34.305" v="97"/>
          <ac:spMkLst>
            <pc:docMk/>
            <pc:sldMk cId="1996473406" sldId="1985"/>
            <ac:spMk id="11" creationId="{7FF26AE5-36E7-3E64-80C1-D725DDA0E4ED}"/>
          </ac:spMkLst>
        </pc:spChg>
        <pc:spChg chg="add mod">
          <ac:chgData name="이현주" userId="7ebf334c-aa63-4167-886d-3c09912e477d" providerId="ADAL" clId="{D4AF1055-FC9F-4498-94EF-7F59661C3EB1}" dt="2023-02-12T23:56:42.200" v="102" actId="20577"/>
          <ac:spMkLst>
            <pc:docMk/>
            <pc:sldMk cId="1996473406" sldId="1985"/>
            <ac:spMk id="13" creationId="{8AAA3A32-C379-889D-87D6-B0EE9D3D3694}"/>
          </ac:spMkLst>
        </pc:spChg>
        <pc:spChg chg="mod">
          <ac:chgData name="이현주" userId="7ebf334c-aa63-4167-886d-3c09912e477d" providerId="ADAL" clId="{D4AF1055-FC9F-4498-94EF-7F59661C3EB1}" dt="2023-02-12T23:56:19.584" v="66" actId="1037"/>
          <ac:spMkLst>
            <pc:docMk/>
            <pc:sldMk cId="1996473406" sldId="1985"/>
            <ac:spMk id="24" creationId="{571579A4-4641-47C6-8471-47476ADD994D}"/>
          </ac:spMkLst>
        </pc:spChg>
        <pc:picChg chg="del">
          <ac:chgData name="이현주" userId="7ebf334c-aa63-4167-886d-3c09912e477d" providerId="ADAL" clId="{D4AF1055-FC9F-4498-94EF-7F59661C3EB1}" dt="2023-02-12T23:56:11.960" v="39" actId="478"/>
          <ac:picMkLst>
            <pc:docMk/>
            <pc:sldMk cId="1996473406" sldId="1985"/>
            <ac:picMk id="4" creationId="{538DAB18-A9D8-2580-67DD-A3124B06FEBC}"/>
          </ac:picMkLst>
        </pc:picChg>
        <pc:picChg chg="add mod ord">
          <ac:chgData name="이현주" userId="7ebf334c-aa63-4167-886d-3c09912e477d" providerId="ADAL" clId="{D4AF1055-FC9F-4498-94EF-7F59661C3EB1}" dt="2023-02-12T23:56:09.945" v="38" actId="167"/>
          <ac:picMkLst>
            <pc:docMk/>
            <pc:sldMk cId="1996473406" sldId="1985"/>
            <ac:picMk id="10" creationId="{CF9AEA2F-29E7-B55E-F2FE-1F592D76722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현주" userId="7ebf334c-aa63-4167-886d-3c09912e477d" providerId="ADAL" clId="{D4AF1055-FC9F-4498-94EF-7F59661C3EB1}" dt="2023-02-12T23:56:44.648" v="103"/>
              <pc2:cmMkLst xmlns:pc2="http://schemas.microsoft.com/office/powerpoint/2019/9/main/command">
                <pc:docMk/>
                <pc:sldMk cId="1996473406" sldId="1985"/>
                <pc2:cmMk id="{C8004F31-555A-4794-A13C-C8FB1F9DD99E}"/>
              </pc2:cmMkLst>
            </pc226:cmChg>
            <pc226:cmChg xmlns:pc226="http://schemas.microsoft.com/office/powerpoint/2022/06/main/command" chg="add">
              <pc226:chgData name="이현주" userId="7ebf334c-aa63-4167-886d-3c09912e477d" providerId="ADAL" clId="{D4AF1055-FC9F-4498-94EF-7F59661C3EB1}" dt="2023-02-12T23:56:52.732" v="104"/>
              <pc2:cmMkLst xmlns:pc2="http://schemas.microsoft.com/office/powerpoint/2019/9/main/command">
                <pc:docMk/>
                <pc:sldMk cId="1996473406" sldId="1985"/>
                <pc2:cmMk id="{EBB32269-32DD-4C65-BECF-228C601B8BA0}"/>
              </pc2:cmMkLst>
            </pc226:cmChg>
          </p:ext>
        </pc:extLst>
      </pc:sldChg>
      <pc:sldChg chg="add del">
        <pc:chgData name="이현주" userId="7ebf334c-aa63-4167-886d-3c09912e477d" providerId="ADAL" clId="{D4AF1055-FC9F-4498-94EF-7F59661C3EB1}" dt="2023-02-12T23:55:32.273" v="25"/>
        <pc:sldMkLst>
          <pc:docMk/>
          <pc:sldMk cId="2847951298" sldId="1985"/>
        </pc:sldMkLst>
      </pc:sldChg>
      <pc:sldChg chg="add del">
        <pc:chgData name="이현주" userId="7ebf334c-aa63-4167-886d-3c09912e477d" providerId="ADAL" clId="{D4AF1055-FC9F-4498-94EF-7F59661C3EB1}" dt="2023-02-12T23:48:44.142" v="23"/>
        <pc:sldMkLst>
          <pc:docMk/>
          <pc:sldMk cId="2888528155" sldId="1986"/>
        </pc:sldMkLst>
      </pc:sldChg>
      <pc:sldChg chg="add del">
        <pc:chgData name="이현주" userId="7ebf334c-aa63-4167-886d-3c09912e477d" providerId="ADAL" clId="{D4AF1055-FC9F-4498-94EF-7F59661C3EB1}" dt="2023-02-12T23:55:32.273" v="25"/>
        <pc:sldMkLst>
          <pc:docMk/>
          <pc:sldMk cId="3480208246" sldId="1986"/>
        </pc:sldMkLst>
      </pc:sldChg>
      <pc:sldChg chg="add del">
        <pc:chgData name="이현주" userId="7ebf334c-aa63-4167-886d-3c09912e477d" providerId="ADAL" clId="{D4AF1055-FC9F-4498-94EF-7F59661C3EB1}" dt="2023-02-12T23:48:44.142" v="23"/>
        <pc:sldMkLst>
          <pc:docMk/>
          <pc:sldMk cId="1963029755" sldId="1987"/>
        </pc:sldMkLst>
      </pc:sldChg>
      <pc:sldChg chg="add del">
        <pc:chgData name="이현주" userId="7ebf334c-aa63-4167-886d-3c09912e477d" providerId="ADAL" clId="{D4AF1055-FC9F-4498-94EF-7F59661C3EB1}" dt="2023-02-12T23:55:32.273" v="25"/>
        <pc:sldMkLst>
          <pc:docMk/>
          <pc:sldMk cId="2949886876" sldId="1987"/>
        </pc:sldMkLst>
      </pc:sldChg>
      <pc:sldChg chg="add del">
        <pc:chgData name="이현주" userId="7ebf334c-aa63-4167-886d-3c09912e477d" providerId="ADAL" clId="{D4AF1055-FC9F-4498-94EF-7F59661C3EB1}" dt="2023-02-12T23:48:44.142" v="23"/>
        <pc:sldMkLst>
          <pc:docMk/>
          <pc:sldMk cId="2730625286" sldId="1988"/>
        </pc:sldMkLst>
      </pc:sldChg>
      <pc:sldChg chg="add del">
        <pc:chgData name="이현주" userId="7ebf334c-aa63-4167-886d-3c09912e477d" providerId="ADAL" clId="{D4AF1055-FC9F-4498-94EF-7F59661C3EB1}" dt="2023-02-12T23:48:44.142" v="23"/>
        <pc:sldMkLst>
          <pc:docMk/>
          <pc:sldMk cId="4180998379" sldId="1989"/>
        </pc:sldMkLst>
      </pc:sldChg>
    </pc:docChg>
  </pc:docChgLst>
  <pc:docChgLst>
    <pc:chgData name="강다혜" userId="76862be5-6459-46bc-b30d-20a8f5161c9e" providerId="ADAL" clId="{46D8BFD0-B18F-4021-87DD-644F87024BD0}"/>
    <pc:docChg chg="undo custSel addSld delSld modSld sldOrd modSection">
      <pc:chgData name="강다혜" userId="76862be5-6459-46bc-b30d-20a8f5161c9e" providerId="ADAL" clId="{46D8BFD0-B18F-4021-87DD-644F87024BD0}" dt="2023-02-13T02:18:57.632" v="931" actId="20577"/>
      <pc:docMkLst>
        <pc:docMk/>
      </pc:docMkLst>
      <pc:sldChg chg="addSp delSp modSp mod addCm delCm modCm">
        <pc:chgData name="강다혜" userId="76862be5-6459-46bc-b30d-20a8f5161c9e" providerId="ADAL" clId="{46D8BFD0-B18F-4021-87DD-644F87024BD0}" dt="2023-02-13T01:36:13.827" v="929"/>
        <pc:sldMkLst>
          <pc:docMk/>
          <pc:sldMk cId="2073370129" sldId="500"/>
        </pc:sldMkLst>
        <pc:spChg chg="mod">
          <ac:chgData name="강다혜" userId="76862be5-6459-46bc-b30d-20a8f5161c9e" providerId="ADAL" clId="{46D8BFD0-B18F-4021-87DD-644F87024BD0}" dt="2023-02-13T01:33:09.414" v="927" actId="1076"/>
          <ac:spMkLst>
            <pc:docMk/>
            <pc:sldMk cId="2073370129" sldId="500"/>
            <ac:spMk id="16" creationId="{5F950394-E59C-4D71-B96A-C322C03B7D8C}"/>
          </ac:spMkLst>
        </pc:spChg>
        <pc:graphicFrameChg chg="add mod">
          <ac:chgData name="강다혜" userId="76862be5-6459-46bc-b30d-20a8f5161c9e" providerId="ADAL" clId="{46D8BFD0-B18F-4021-87DD-644F87024BD0}" dt="2023-02-13T01:33:15.992" v="928" actId="1076"/>
          <ac:graphicFrameMkLst>
            <pc:docMk/>
            <pc:sldMk cId="2073370129" sldId="500"/>
            <ac:graphicFrameMk id="8" creationId="{C481E971-EAF4-C75B-2CC7-8B61CA074FFB}"/>
          </ac:graphicFrameMkLst>
        </pc:graphicFrameChg>
        <pc:graphicFrameChg chg="add del modGraphic">
          <ac:chgData name="강다혜" userId="76862be5-6459-46bc-b30d-20a8f5161c9e" providerId="ADAL" clId="{46D8BFD0-B18F-4021-87DD-644F87024BD0}" dt="2023-02-13T01:33:05.056" v="926" actId="478"/>
          <ac:graphicFrameMkLst>
            <pc:docMk/>
            <pc:sldMk cId="2073370129" sldId="500"/>
            <ac:graphicFrameMk id="15" creationId="{3F0A7329-B911-4E15-9D5F-2EBE4671F3C0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46D8BFD0-B18F-4021-87DD-644F87024BD0}" dt="2023-02-13T01:36:13.827" v="929"/>
              <pc2:cmMkLst xmlns:pc2="http://schemas.microsoft.com/office/powerpoint/2019/9/main/command">
                <pc:docMk/>
                <pc:sldMk cId="2073370129" sldId="500"/>
                <pc2:cmMk id="{0D4A3404-94D0-4ECE-8CC0-EAB54063C4B9}"/>
              </pc2:cmMkLst>
            </pc226:cmChg>
            <pc226:cmChg xmlns:pc226="http://schemas.microsoft.com/office/powerpoint/2022/06/main/command" chg="del mod">
              <pc226:chgData name="강다혜" userId="76862be5-6459-46bc-b30d-20a8f5161c9e" providerId="ADAL" clId="{46D8BFD0-B18F-4021-87DD-644F87024BD0}" dt="2023-02-13T01:32:51.102" v="921"/>
              <pc2:cmMkLst xmlns:pc2="http://schemas.microsoft.com/office/powerpoint/2019/9/main/command">
                <pc:docMk/>
                <pc:sldMk cId="2073370129" sldId="500"/>
                <pc2:cmMk id="{2C5B3F5A-0D03-462D-B432-5E8A07FCD799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7:42:57.193" v="910"/>
        <pc:sldMkLst>
          <pc:docMk/>
          <pc:sldMk cId="2349195736" sldId="1684"/>
        </pc:sldMkLst>
        <pc:spChg chg="mod">
          <ac:chgData name="강다혜" userId="76862be5-6459-46bc-b30d-20a8f5161c9e" providerId="ADAL" clId="{46D8BFD0-B18F-4021-87DD-644F87024BD0}" dt="2023-02-08T07:42:11.619" v="896" actId="1076"/>
          <ac:spMkLst>
            <pc:docMk/>
            <pc:sldMk cId="2349195736" sldId="1684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42:08.610" v="895" actId="478"/>
          <ac:graphicFrameMkLst>
            <pc:docMk/>
            <pc:sldMk cId="2349195736" sldId="1684"/>
            <ac:graphicFrameMk id="2" creationId="{63EF12F8-C9C3-E6C6-3340-7D1FE5D85A14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2:57.193" v="910"/>
          <ac:graphicFrameMkLst>
            <pc:docMk/>
            <pc:sldMk cId="2349195736" sldId="1684"/>
            <ac:graphicFrameMk id="4" creationId="{3272E459-E2DB-C446-1E2E-1BD266FC58FB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37:05.381" v="818"/>
        <pc:sldMkLst>
          <pc:docMk/>
          <pc:sldMk cId="3849215286" sldId="1688"/>
        </pc:sldMkLst>
        <pc:spChg chg="mod">
          <ac:chgData name="강다혜" userId="76862be5-6459-46bc-b30d-20a8f5161c9e" providerId="ADAL" clId="{46D8BFD0-B18F-4021-87DD-644F87024BD0}" dt="2023-02-08T07:30:25.472" v="703" actId="1076"/>
          <ac:spMkLst>
            <pc:docMk/>
            <pc:sldMk cId="3849215286" sldId="1688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30:19.658" v="702" actId="478"/>
          <ac:graphicFrameMkLst>
            <pc:docMk/>
            <pc:sldMk cId="3849215286" sldId="1688"/>
            <ac:graphicFrameMk id="2" creationId="{A1B75F6A-F5BC-F710-C780-B07020218586}"/>
          </ac:graphicFrameMkLst>
        </pc:graphicFrameChg>
        <pc:graphicFrameChg chg="add mod">
          <ac:chgData name="강다혜" userId="76862be5-6459-46bc-b30d-20a8f5161c9e" providerId="ADAL" clId="{46D8BFD0-B18F-4021-87DD-644F87024BD0}" dt="2023-02-08T07:37:05.381" v="818"/>
          <ac:graphicFrameMkLst>
            <pc:docMk/>
            <pc:sldMk cId="3849215286" sldId="1688"/>
            <ac:graphicFrameMk id="4" creationId="{15F16C6C-0E70-DD4D-A81C-1F50FE049D7C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20:35.164" v="516" actId="47"/>
        <pc:sldMkLst>
          <pc:docMk/>
          <pc:sldMk cId="1793249661" sldId="1696"/>
        </pc:sldMkLst>
      </pc:sldChg>
      <pc:sldChg chg="addSp delSp modSp mod">
        <pc:chgData name="강다혜" userId="76862be5-6459-46bc-b30d-20a8f5161c9e" providerId="ADAL" clId="{46D8BFD0-B18F-4021-87DD-644F87024BD0}" dt="2023-02-08T07:24:10.391" v="548" actId="20577"/>
        <pc:sldMkLst>
          <pc:docMk/>
          <pc:sldMk cId="3050149590" sldId="1697"/>
        </pc:sldMkLst>
        <pc:spChg chg="mod">
          <ac:chgData name="강다혜" userId="76862be5-6459-46bc-b30d-20a8f5161c9e" providerId="ADAL" clId="{46D8BFD0-B18F-4021-87DD-644F87024BD0}" dt="2023-02-08T07:24:10.391" v="548" actId="20577"/>
          <ac:spMkLst>
            <pc:docMk/>
            <pc:sldMk cId="3050149590" sldId="1697"/>
            <ac:spMk id="13" creationId="{AA7924F4-FCBF-499E-A156-433459436496}"/>
          </ac:spMkLst>
        </pc:spChg>
        <pc:graphicFrameChg chg="del">
          <ac:chgData name="강다혜" userId="76862be5-6459-46bc-b30d-20a8f5161c9e" providerId="ADAL" clId="{46D8BFD0-B18F-4021-87DD-644F87024BD0}" dt="2023-02-08T07:20:57.615" v="523" actId="478"/>
          <ac:graphicFrameMkLst>
            <pc:docMk/>
            <pc:sldMk cId="3050149590" sldId="1697"/>
            <ac:graphicFrameMk id="2" creationId="{30E4415D-9F7E-79C2-287B-1E5AA4426698}"/>
          </ac:graphicFrameMkLst>
        </pc:graphicFrameChg>
        <pc:graphicFrameChg chg="add mod">
          <ac:chgData name="강다혜" userId="76862be5-6459-46bc-b30d-20a8f5161c9e" providerId="ADAL" clId="{46D8BFD0-B18F-4021-87DD-644F87024BD0}" dt="2023-02-08T07:21:21.905" v="530"/>
          <ac:graphicFrameMkLst>
            <pc:docMk/>
            <pc:sldMk cId="3050149590" sldId="1697"/>
            <ac:graphicFrameMk id="4" creationId="{2148C071-9536-1010-20EA-CB814A5A34C4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20:53.822" v="522" actId="47"/>
        <pc:sldMkLst>
          <pc:docMk/>
          <pc:sldMk cId="500622651" sldId="1698"/>
        </pc:sldMkLst>
      </pc:sldChg>
      <pc:sldChg chg="addSp delSp modSp mod">
        <pc:chgData name="강다혜" userId="76862be5-6459-46bc-b30d-20a8f5161c9e" providerId="ADAL" clId="{46D8BFD0-B18F-4021-87DD-644F87024BD0}" dt="2023-02-08T07:21:17.080" v="528"/>
        <pc:sldMkLst>
          <pc:docMk/>
          <pc:sldMk cId="1599481830" sldId="1700"/>
        </pc:sldMkLst>
        <pc:spChg chg="add mod">
          <ac:chgData name="강다혜" userId="76862be5-6459-46bc-b30d-20a8f5161c9e" providerId="ADAL" clId="{46D8BFD0-B18F-4021-87DD-644F87024BD0}" dt="2023-02-08T07:20:19.829" v="514" actId="20577"/>
          <ac:spMkLst>
            <pc:docMk/>
            <pc:sldMk cId="1599481830" sldId="1700"/>
            <ac:spMk id="2" creationId="{36107F74-9CF6-5898-0102-E151FF1ED32E}"/>
          </ac:spMkLst>
        </pc:spChg>
        <pc:spChg chg="del">
          <ac:chgData name="강다혜" userId="76862be5-6459-46bc-b30d-20a8f5161c9e" providerId="ADAL" clId="{46D8BFD0-B18F-4021-87DD-644F87024BD0}" dt="2023-02-08T07:18:54.536" v="494" actId="478"/>
          <ac:spMkLst>
            <pc:docMk/>
            <pc:sldMk cId="1599481830" sldId="1700"/>
            <ac:spMk id="20" creationId="{816007D5-368A-493B-AB61-F3DAF6D35542}"/>
          </ac:spMkLst>
        </pc:spChg>
        <pc:graphicFrameChg chg="add mod">
          <ac:chgData name="강다혜" userId="76862be5-6459-46bc-b30d-20a8f5161c9e" providerId="ADAL" clId="{46D8BFD0-B18F-4021-87DD-644F87024BD0}" dt="2023-02-08T07:21:17.080" v="528"/>
          <ac:graphicFrameMkLst>
            <pc:docMk/>
            <pc:sldMk cId="1599481830" sldId="1700"/>
            <ac:graphicFrameMk id="4" creationId="{7FFCCA0A-CF09-7E39-4C21-F46213FFE22D}"/>
          </ac:graphicFrameMkLst>
        </pc:graphicFrameChg>
        <pc:graphicFrameChg chg="del">
          <ac:chgData name="강다혜" userId="76862be5-6459-46bc-b30d-20a8f5161c9e" providerId="ADAL" clId="{46D8BFD0-B18F-4021-87DD-644F87024BD0}" dt="2023-02-08T07:17:09.511" v="493" actId="478"/>
          <ac:graphicFrameMkLst>
            <pc:docMk/>
            <pc:sldMk cId="1599481830" sldId="1700"/>
            <ac:graphicFrameMk id="27" creationId="{E2D11BE5-C363-4F08-89E2-870465DF3521}"/>
          </ac:graphicFrameMkLst>
        </pc:graphicFrameChg>
      </pc:sldChg>
      <pc:sldChg chg="addSp delSp modSp mod modShow">
        <pc:chgData name="강다혜" userId="76862be5-6459-46bc-b30d-20a8f5161c9e" providerId="ADAL" clId="{46D8BFD0-B18F-4021-87DD-644F87024BD0}" dt="2023-02-08T07:23:05.629" v="541"/>
        <pc:sldMkLst>
          <pc:docMk/>
          <pc:sldMk cId="1493444638" sldId="1702"/>
        </pc:sldMkLst>
        <pc:spChg chg="del">
          <ac:chgData name="강다혜" userId="76862be5-6459-46bc-b30d-20a8f5161c9e" providerId="ADAL" clId="{46D8BFD0-B18F-4021-87DD-644F87024BD0}" dt="2023-02-08T07:16:27.876" v="486" actId="478"/>
          <ac:spMkLst>
            <pc:docMk/>
            <pc:sldMk cId="1493444638" sldId="1702"/>
            <ac:spMk id="2" creationId="{05689989-A6CF-C4A6-B60C-02111C5A0FC7}"/>
          </ac:spMkLst>
        </pc:spChg>
        <pc:spChg chg="mod">
          <ac:chgData name="강다혜" userId="76862be5-6459-46bc-b30d-20a8f5161c9e" providerId="ADAL" clId="{46D8BFD0-B18F-4021-87DD-644F87024BD0}" dt="2023-02-08T07:23:05.629" v="541"/>
          <ac:spMkLst>
            <pc:docMk/>
            <pc:sldMk cId="1493444638" sldId="1702"/>
            <ac:spMk id="12" creationId="{16BA9CD5-FD8A-49EC-BDC0-6E387B42AB72}"/>
          </ac:spMkLst>
        </pc:spChg>
        <pc:spChg chg="del">
          <ac:chgData name="강다혜" userId="76862be5-6459-46bc-b30d-20a8f5161c9e" providerId="ADAL" clId="{46D8BFD0-B18F-4021-87DD-644F87024BD0}" dt="2023-02-08T07:16:50.820" v="489" actId="478"/>
          <ac:spMkLst>
            <pc:docMk/>
            <pc:sldMk cId="1493444638" sldId="1702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22:49.834" v="538"/>
          <ac:spMkLst>
            <pc:docMk/>
            <pc:sldMk cId="1493444638" sldId="1702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7:20:16.962" v="513" actId="20577"/>
          <ac:spMkLst>
            <pc:docMk/>
            <pc:sldMk cId="1493444638" sldId="1702"/>
            <ac:spMk id="20" creationId="{A8656C1C-3BB2-4B8B-8178-1EC2ECC3CFED}"/>
          </ac:spMkLst>
        </pc:spChg>
        <pc:spChg chg="mod">
          <ac:chgData name="강다혜" userId="76862be5-6459-46bc-b30d-20a8f5161c9e" providerId="ADAL" clId="{46D8BFD0-B18F-4021-87DD-644F87024BD0}" dt="2023-02-08T07:22:44.670" v="537"/>
          <ac:spMkLst>
            <pc:docMk/>
            <pc:sldMk cId="1493444638" sldId="1702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7:22:59.863" v="540"/>
          <ac:spMkLst>
            <pc:docMk/>
            <pc:sldMk cId="1493444638" sldId="1702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7:22:54.842" v="539"/>
          <ac:spMkLst>
            <pc:docMk/>
            <pc:sldMk cId="1493444638" sldId="1702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7:21:15.752" v="527"/>
          <ac:graphicFrameMkLst>
            <pc:docMk/>
            <pc:sldMk cId="1493444638" sldId="1702"/>
            <ac:graphicFrameMk id="4" creationId="{03D4D719-249F-13A6-A76F-0E34EEDFE55F}"/>
          </ac:graphicFrameMkLst>
        </pc:graphicFrameChg>
        <pc:picChg chg="del">
          <ac:chgData name="강다혜" userId="76862be5-6459-46bc-b30d-20a8f5161c9e" providerId="ADAL" clId="{46D8BFD0-B18F-4021-87DD-644F87024BD0}" dt="2023-02-08T07:16:43.666" v="487" actId="478"/>
          <ac:picMkLst>
            <pc:docMk/>
            <pc:sldMk cId="1493444638" sldId="1702"/>
            <ac:picMk id="7" creationId="{3414EF30-CE22-5436-304D-679047700BB4}"/>
          </ac:picMkLst>
        </pc:picChg>
      </pc:sldChg>
      <pc:sldChg chg="addSp delSp modSp mod modShow">
        <pc:chgData name="강다혜" userId="76862be5-6459-46bc-b30d-20a8f5161c9e" providerId="ADAL" clId="{46D8BFD0-B18F-4021-87DD-644F87024BD0}" dt="2023-02-08T07:15:25.629" v="476"/>
        <pc:sldMkLst>
          <pc:docMk/>
          <pc:sldMk cId="980793419" sldId="1703"/>
        </pc:sldMkLst>
        <pc:spChg chg="add mod">
          <ac:chgData name="강다혜" userId="76862be5-6459-46bc-b30d-20a8f5161c9e" providerId="ADAL" clId="{46D8BFD0-B18F-4021-87DD-644F87024BD0}" dt="2023-02-08T07:15:25.629" v="476"/>
          <ac:spMkLst>
            <pc:docMk/>
            <pc:sldMk cId="980793419" sldId="1703"/>
            <ac:spMk id="4" creationId="{ABF29F70-057C-450E-0252-AFE21FBA6DDB}"/>
          </ac:spMkLst>
        </pc:spChg>
        <pc:spChg chg="del">
          <ac:chgData name="강다혜" userId="76862be5-6459-46bc-b30d-20a8f5161c9e" providerId="ADAL" clId="{46D8BFD0-B18F-4021-87DD-644F87024BD0}" dt="2023-02-08T07:11:50.648" v="445" actId="478"/>
          <ac:spMkLst>
            <pc:docMk/>
            <pc:sldMk cId="980793419" sldId="1703"/>
            <ac:spMk id="8" creationId="{53D30008-6309-D721-8ADC-9769C48FD94B}"/>
          </ac:spMkLst>
        </pc:spChg>
        <pc:spChg chg="mod">
          <ac:chgData name="강다혜" userId="76862be5-6459-46bc-b30d-20a8f5161c9e" providerId="ADAL" clId="{46D8BFD0-B18F-4021-87DD-644F87024BD0}" dt="2023-02-08T07:14:22.902" v="457"/>
          <ac:spMkLst>
            <pc:docMk/>
            <pc:sldMk cId="980793419" sldId="1703"/>
            <ac:spMk id="12" creationId="{16BA9CD5-FD8A-49EC-BDC0-6E387B42AB72}"/>
          </ac:spMkLst>
        </pc:spChg>
        <pc:spChg chg="del mod">
          <ac:chgData name="강다혜" userId="76862be5-6459-46bc-b30d-20a8f5161c9e" providerId="ADAL" clId="{46D8BFD0-B18F-4021-87DD-644F87024BD0}" dt="2023-02-08T07:15:25.273" v="475" actId="478"/>
          <ac:spMkLst>
            <pc:docMk/>
            <pc:sldMk cId="980793419" sldId="1703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13:52.778" v="454"/>
          <ac:spMkLst>
            <pc:docMk/>
            <pc:sldMk cId="980793419" sldId="1703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7:13:45.915" v="453"/>
          <ac:spMkLst>
            <pc:docMk/>
            <pc:sldMk cId="980793419" sldId="1703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7:14:16.489" v="456"/>
          <ac:spMkLst>
            <pc:docMk/>
            <pc:sldMk cId="980793419" sldId="1703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7:14:08.888" v="455"/>
          <ac:spMkLst>
            <pc:docMk/>
            <pc:sldMk cId="980793419" sldId="1703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7:14:36.705" v="459"/>
          <ac:graphicFrameMkLst>
            <pc:docMk/>
            <pc:sldMk cId="980793419" sldId="1703"/>
            <ac:graphicFrameMk id="2" creationId="{FF177C9A-2B51-AE1F-8031-23A56B616B5D}"/>
          </ac:graphicFrameMkLst>
        </pc:graphicFrameChg>
        <pc:picChg chg="del">
          <ac:chgData name="강다혜" userId="76862be5-6459-46bc-b30d-20a8f5161c9e" providerId="ADAL" clId="{46D8BFD0-B18F-4021-87DD-644F87024BD0}" dt="2023-02-08T07:13:20.467" v="452" actId="478"/>
          <ac:picMkLst>
            <pc:docMk/>
            <pc:sldMk cId="980793419" sldId="1703"/>
            <ac:picMk id="7" creationId="{C62945EA-81CE-0DE8-2ACB-81AE6847CAD7}"/>
          </ac:picMkLst>
        </pc:picChg>
      </pc:sldChg>
      <pc:sldChg chg="del">
        <pc:chgData name="강다혜" userId="76862be5-6459-46bc-b30d-20a8f5161c9e" providerId="ADAL" clId="{46D8BFD0-B18F-4021-87DD-644F87024BD0}" dt="2023-02-08T06:55:29.720" v="366" actId="47"/>
        <pc:sldMkLst>
          <pc:docMk/>
          <pc:sldMk cId="1353417554" sldId="1728"/>
        </pc:sldMkLst>
      </pc:sldChg>
      <pc:sldChg chg="delSp del mod">
        <pc:chgData name="강다혜" userId="76862be5-6459-46bc-b30d-20a8f5161c9e" providerId="ADAL" clId="{46D8BFD0-B18F-4021-87DD-644F87024BD0}" dt="2023-02-08T07:41:12.540" v="865" actId="47"/>
        <pc:sldMkLst>
          <pc:docMk/>
          <pc:sldMk cId="1873267949" sldId="1751"/>
        </pc:sldMkLst>
        <pc:spChg chg="del">
          <ac:chgData name="강다혜" userId="76862be5-6459-46bc-b30d-20a8f5161c9e" providerId="ADAL" clId="{46D8BFD0-B18F-4021-87DD-644F87024BD0}" dt="2023-02-08T07:39:51.280" v="860" actId="478"/>
          <ac:spMkLst>
            <pc:docMk/>
            <pc:sldMk cId="1873267949" sldId="1751"/>
            <ac:spMk id="20" creationId="{8C2A2F6F-CF0A-4B7C-9362-65033F75ABD8}"/>
          </ac:spMkLst>
        </pc:spChg>
        <pc:graphicFrameChg chg="del">
          <ac:chgData name="강다혜" userId="76862be5-6459-46bc-b30d-20a8f5161c9e" providerId="ADAL" clId="{46D8BFD0-B18F-4021-87DD-644F87024BD0}" dt="2023-02-08T07:39:48.898" v="859" actId="478"/>
          <ac:graphicFrameMkLst>
            <pc:docMk/>
            <pc:sldMk cId="1873267949" sldId="1751"/>
            <ac:graphicFrameMk id="27" creationId="{FCFB1554-7714-4935-A03A-080FCBC4DA95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7:43:00.696" v="912"/>
        <pc:sldMkLst>
          <pc:docMk/>
          <pc:sldMk cId="3147572921" sldId="1765"/>
        </pc:sldMkLst>
        <pc:spChg chg="mod">
          <ac:chgData name="강다혜" userId="76862be5-6459-46bc-b30d-20a8f5161c9e" providerId="ADAL" clId="{46D8BFD0-B18F-4021-87DD-644F87024BD0}" dt="2023-02-08T07:42:26.746" v="901" actId="1076"/>
          <ac:spMkLst>
            <pc:docMk/>
            <pc:sldMk cId="3147572921" sldId="1765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42:24.620" v="900" actId="478"/>
          <ac:graphicFrameMkLst>
            <pc:docMk/>
            <pc:sldMk cId="3147572921" sldId="1765"/>
            <ac:graphicFrameMk id="2" creationId="{D1421B76-F6B0-AA26-0105-39EC3A298C21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3:00.696" v="912"/>
          <ac:graphicFrameMkLst>
            <pc:docMk/>
            <pc:sldMk cId="3147572921" sldId="1765"/>
            <ac:graphicFrameMk id="10" creationId="{F09536E6-96EF-2E79-8E95-1157BD3254B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40:22.686" v="863"/>
              <pc2:cmMkLst xmlns:pc2="http://schemas.microsoft.com/office/powerpoint/2019/9/main/command">
                <pc:docMk/>
                <pc:sldMk cId="3147572921" sldId="1765"/>
                <pc2:cmMk id="{7238656C-CF12-4C39-A49C-363CBF1E3CFF}"/>
              </pc2:cmMkLst>
            </pc226:cmChg>
          </p:ext>
        </pc:extLst>
      </pc:sldChg>
      <pc:sldChg chg="modSp del mod">
        <pc:chgData name="강다혜" userId="76862be5-6459-46bc-b30d-20a8f5161c9e" providerId="ADAL" clId="{46D8BFD0-B18F-4021-87DD-644F87024BD0}" dt="2023-02-08T07:30:48.960" v="706" actId="47"/>
        <pc:sldMkLst>
          <pc:docMk/>
          <pc:sldMk cId="3079802008" sldId="1778"/>
        </pc:sldMkLst>
        <pc:picChg chg="mod">
          <ac:chgData name="강다혜" userId="76862be5-6459-46bc-b30d-20a8f5161c9e" providerId="ADAL" clId="{46D8BFD0-B18F-4021-87DD-644F87024BD0}" dt="2023-02-08T07:30:47.434" v="705" actId="1076"/>
          <ac:picMkLst>
            <pc:docMk/>
            <pc:sldMk cId="3079802008" sldId="1778"/>
            <ac:picMk id="8" creationId="{29429D9C-E89E-FA41-5779-5195D015285A}"/>
          </ac:picMkLst>
        </pc:picChg>
      </pc:sldChg>
      <pc:sldChg chg="del">
        <pc:chgData name="강다혜" userId="76862be5-6459-46bc-b30d-20a8f5161c9e" providerId="ADAL" clId="{46D8BFD0-B18F-4021-87DD-644F87024BD0}" dt="2023-02-08T07:30:52.296" v="709" actId="47"/>
        <pc:sldMkLst>
          <pc:docMk/>
          <pc:sldMk cId="2474340715" sldId="1780"/>
        </pc:sldMkLst>
      </pc:sldChg>
      <pc:sldChg chg="del">
        <pc:chgData name="강다혜" userId="76862be5-6459-46bc-b30d-20a8f5161c9e" providerId="ADAL" clId="{46D8BFD0-B18F-4021-87DD-644F87024BD0}" dt="2023-02-08T07:30:50.419" v="707" actId="47"/>
        <pc:sldMkLst>
          <pc:docMk/>
          <pc:sldMk cId="2792731980" sldId="1782"/>
        </pc:sldMkLst>
      </pc:sldChg>
      <pc:sldChg chg="del">
        <pc:chgData name="강다혜" userId="76862be5-6459-46bc-b30d-20a8f5161c9e" providerId="ADAL" clId="{46D8BFD0-B18F-4021-87DD-644F87024BD0}" dt="2023-02-08T07:30:57.169" v="713" actId="47"/>
        <pc:sldMkLst>
          <pc:docMk/>
          <pc:sldMk cId="65426660" sldId="1783"/>
        </pc:sldMkLst>
      </pc:sldChg>
      <pc:sldChg chg="del">
        <pc:chgData name="강다혜" userId="76862be5-6459-46bc-b30d-20a8f5161c9e" providerId="ADAL" clId="{46D8BFD0-B18F-4021-87DD-644F87024BD0}" dt="2023-02-08T07:30:51.218" v="708" actId="47"/>
        <pc:sldMkLst>
          <pc:docMk/>
          <pc:sldMk cId="1471260858" sldId="1788"/>
        </pc:sldMkLst>
      </pc:sldChg>
      <pc:sldChg chg="del">
        <pc:chgData name="강다혜" userId="76862be5-6459-46bc-b30d-20a8f5161c9e" providerId="ADAL" clId="{46D8BFD0-B18F-4021-87DD-644F87024BD0}" dt="2023-02-08T07:30:53.020" v="710" actId="47"/>
        <pc:sldMkLst>
          <pc:docMk/>
          <pc:sldMk cId="1623671678" sldId="1789"/>
        </pc:sldMkLst>
      </pc:sldChg>
      <pc:sldChg chg="del">
        <pc:chgData name="강다혜" userId="76862be5-6459-46bc-b30d-20a8f5161c9e" providerId="ADAL" clId="{46D8BFD0-B18F-4021-87DD-644F87024BD0}" dt="2023-02-08T07:30:53.887" v="711" actId="47"/>
        <pc:sldMkLst>
          <pc:docMk/>
          <pc:sldMk cId="207694908" sldId="1790"/>
        </pc:sldMkLst>
      </pc:sldChg>
      <pc:sldChg chg="del">
        <pc:chgData name="강다혜" userId="76862be5-6459-46bc-b30d-20a8f5161c9e" providerId="ADAL" clId="{46D8BFD0-B18F-4021-87DD-644F87024BD0}" dt="2023-02-08T07:30:54.633" v="712" actId="47"/>
        <pc:sldMkLst>
          <pc:docMk/>
          <pc:sldMk cId="1222113523" sldId="1791"/>
        </pc:sldMkLst>
      </pc:sldChg>
      <pc:sldChg chg="del">
        <pc:chgData name="강다혜" userId="76862be5-6459-46bc-b30d-20a8f5161c9e" providerId="ADAL" clId="{46D8BFD0-B18F-4021-87DD-644F87024BD0}" dt="2023-02-08T07:29:32.999" v="698" actId="47"/>
        <pc:sldMkLst>
          <pc:docMk/>
          <pc:sldMk cId="292685710" sldId="1793"/>
        </pc:sldMkLst>
      </pc:sldChg>
      <pc:sldChg chg="addSp delSp modSp mod">
        <pc:chgData name="강다혜" userId="76862be5-6459-46bc-b30d-20a8f5161c9e" providerId="ADAL" clId="{46D8BFD0-B18F-4021-87DD-644F87024BD0}" dt="2023-02-08T07:37:08.607" v="820"/>
        <pc:sldMkLst>
          <pc:docMk/>
          <pc:sldMk cId="2637925138" sldId="1795"/>
        </pc:sldMkLst>
        <pc:spChg chg="mod">
          <ac:chgData name="강다혜" userId="76862be5-6459-46bc-b30d-20a8f5161c9e" providerId="ADAL" clId="{46D8BFD0-B18F-4021-87DD-644F87024BD0}" dt="2023-02-08T07:33:53.219" v="780" actId="20577"/>
          <ac:spMkLst>
            <pc:docMk/>
            <pc:sldMk cId="2637925138" sldId="1795"/>
            <ac:spMk id="4" creationId="{7D49C070-31D1-6D0E-C4CA-EA8B2C7E6AA7}"/>
          </ac:spMkLst>
        </pc:spChg>
        <pc:spChg chg="add mod">
          <ac:chgData name="강다혜" userId="76862be5-6459-46bc-b30d-20a8f5161c9e" providerId="ADAL" clId="{46D8BFD0-B18F-4021-87DD-644F87024BD0}" dt="2023-02-08T07:35:32.346" v="806"/>
          <ac:spMkLst>
            <pc:docMk/>
            <pc:sldMk cId="2637925138" sldId="1795"/>
            <ac:spMk id="11" creationId="{B06496D5-1981-CAB1-4A30-205585A22E29}"/>
          </ac:spMkLst>
        </pc:spChg>
        <pc:spChg chg="del mod">
          <ac:chgData name="강다혜" userId="76862be5-6459-46bc-b30d-20a8f5161c9e" providerId="ADAL" clId="{46D8BFD0-B18F-4021-87DD-644F87024BD0}" dt="2023-02-08T07:35:31.946" v="805" actId="478"/>
          <ac:spMkLst>
            <pc:docMk/>
            <pc:sldMk cId="2637925138" sldId="1795"/>
            <ac:spMk id="24" creationId="{2A901839-4B71-454B-9DAA-9091AC0876A6}"/>
          </ac:spMkLst>
        </pc:spChg>
        <pc:graphicFrameChg chg="del">
          <ac:chgData name="강다혜" userId="76862be5-6459-46bc-b30d-20a8f5161c9e" providerId="ADAL" clId="{46D8BFD0-B18F-4021-87DD-644F87024BD0}" dt="2023-02-08T07:31:21.811" v="716" actId="478"/>
          <ac:graphicFrameMkLst>
            <pc:docMk/>
            <pc:sldMk cId="2637925138" sldId="1795"/>
            <ac:graphicFrameMk id="2" creationId="{CBF24BFB-D63B-E1CD-7AD0-9CD09F66C19D}"/>
          </ac:graphicFrameMkLst>
        </pc:graphicFrameChg>
        <pc:graphicFrameChg chg="add mod">
          <ac:chgData name="강다혜" userId="76862be5-6459-46bc-b30d-20a8f5161c9e" providerId="ADAL" clId="{46D8BFD0-B18F-4021-87DD-644F87024BD0}" dt="2023-02-08T07:37:08.607" v="820"/>
          <ac:graphicFrameMkLst>
            <pc:docMk/>
            <pc:sldMk cId="2637925138" sldId="1795"/>
            <ac:graphicFrameMk id="14" creationId="{89C71931-1747-2A0E-4EA3-BDB25654B45B}"/>
          </ac:graphicFrameMkLst>
        </pc:graphicFrameChg>
        <pc:picChg chg="del">
          <ac:chgData name="강다혜" userId="76862be5-6459-46bc-b30d-20a8f5161c9e" providerId="ADAL" clId="{46D8BFD0-B18F-4021-87DD-644F87024BD0}" dt="2023-02-08T07:32:21.523" v="718" actId="478"/>
          <ac:picMkLst>
            <pc:docMk/>
            <pc:sldMk cId="2637925138" sldId="1795"/>
            <ac:picMk id="5" creationId="{E0BC8E70-B721-4395-8C32-3FCA4A932E68}"/>
          </ac:picMkLst>
        </pc:picChg>
        <pc:picChg chg="add del mod ord">
          <ac:chgData name="강다혜" userId="76862be5-6459-46bc-b30d-20a8f5161c9e" providerId="ADAL" clId="{46D8BFD0-B18F-4021-87DD-644F87024BD0}" dt="2023-02-08T07:35:31.946" v="805" actId="478"/>
          <ac:picMkLst>
            <pc:docMk/>
            <pc:sldMk cId="2637925138" sldId="1795"/>
            <ac:picMk id="8" creationId="{0507BF76-9729-D804-5112-0CF8ECD0C8A0}"/>
          </ac:picMkLst>
        </pc:picChg>
        <pc:picChg chg="add mod">
          <ac:chgData name="강다혜" userId="76862be5-6459-46bc-b30d-20a8f5161c9e" providerId="ADAL" clId="{46D8BFD0-B18F-4021-87DD-644F87024BD0}" dt="2023-02-08T07:35:32.346" v="806"/>
          <ac:picMkLst>
            <pc:docMk/>
            <pc:sldMk cId="2637925138" sldId="1795"/>
            <ac:picMk id="10" creationId="{69D67EE6-9484-6AEB-9D2C-183E9E18A00A}"/>
          </ac:picMkLst>
        </pc:picChg>
        <pc:cxnChg chg="add mod">
          <ac:chgData name="강다혜" userId="76862be5-6459-46bc-b30d-20a8f5161c9e" providerId="ADAL" clId="{46D8BFD0-B18F-4021-87DD-644F87024BD0}" dt="2023-02-08T07:35:32.346" v="806"/>
          <ac:cxnSpMkLst>
            <pc:docMk/>
            <pc:sldMk cId="2637925138" sldId="1795"/>
            <ac:cxnSpMk id="13" creationId="{831DF6C1-6644-46E6-67D8-C8D0B8E0FAAB}"/>
          </ac:cxnSpMkLst>
        </pc:cxnChg>
        <pc:cxnChg chg="del mod">
          <ac:chgData name="강다혜" userId="76862be5-6459-46bc-b30d-20a8f5161c9e" providerId="ADAL" clId="{46D8BFD0-B18F-4021-87DD-644F87024BD0}" dt="2023-02-08T07:35:31.946" v="805" actId="478"/>
          <ac:cxnSpMkLst>
            <pc:docMk/>
            <pc:sldMk cId="2637925138" sldId="1795"/>
            <ac:cxnSpMk id="26" creationId="{49958044-10F0-4BDC-852E-3DA2AF684DD2}"/>
          </ac:cxnSpMkLst>
        </pc:cxnChg>
      </pc:sldChg>
      <pc:sldChg chg="addSp delSp modSp mod">
        <pc:chgData name="강다혜" userId="76862be5-6459-46bc-b30d-20a8f5161c9e" providerId="ADAL" clId="{46D8BFD0-B18F-4021-87DD-644F87024BD0}" dt="2023-02-08T07:43:08.170" v="917"/>
        <pc:sldMkLst>
          <pc:docMk/>
          <pc:sldMk cId="3758206459" sldId="1802"/>
        </pc:sldMkLst>
        <pc:spChg chg="add mod">
          <ac:chgData name="강다혜" userId="76862be5-6459-46bc-b30d-20a8f5161c9e" providerId="ADAL" clId="{46D8BFD0-B18F-4021-87DD-644F87024BD0}" dt="2023-02-08T07:42:03.482" v="894"/>
          <ac:spMkLst>
            <pc:docMk/>
            <pc:sldMk cId="3758206459" sldId="1802"/>
            <ac:spMk id="2" creationId="{0A9DE0EA-DF85-A17C-290E-89AA31408E63}"/>
          </ac:spMkLst>
        </pc:spChg>
        <pc:spChg chg="del">
          <ac:chgData name="강다혜" userId="76862be5-6459-46bc-b30d-20a8f5161c9e" providerId="ADAL" clId="{46D8BFD0-B18F-4021-87DD-644F87024BD0}" dt="2023-02-08T07:39:54.638" v="861" actId="478"/>
          <ac:spMkLst>
            <pc:docMk/>
            <pc:sldMk cId="3758206459" sldId="1802"/>
            <ac:spMk id="20" creationId="{8C2A2F6F-CF0A-4B7C-9362-65033F75ABD8}"/>
          </ac:spMkLst>
        </pc:spChg>
        <pc:spChg chg="mod">
          <ac:chgData name="강다혜" userId="76862be5-6459-46bc-b30d-20a8f5161c9e" providerId="ADAL" clId="{46D8BFD0-B18F-4021-87DD-644F87024BD0}" dt="2023-02-08T07:41:57.626" v="893"/>
          <ac:spMkLst>
            <pc:docMk/>
            <pc:sldMk cId="3758206459" sldId="1802"/>
            <ac:spMk id="22" creationId="{203F8508-5364-4110-B68F-C07EF8944923}"/>
          </ac:spMkLst>
        </pc:spChg>
        <pc:graphicFrameChg chg="add mod">
          <ac:chgData name="강다혜" userId="76862be5-6459-46bc-b30d-20a8f5161c9e" providerId="ADAL" clId="{46D8BFD0-B18F-4021-87DD-644F87024BD0}" dt="2023-02-08T07:43:08.170" v="917"/>
          <ac:graphicFrameMkLst>
            <pc:docMk/>
            <pc:sldMk cId="3758206459" sldId="1802"/>
            <ac:graphicFrameMk id="4" creationId="{62DE18C6-4CE0-924B-FDDD-7040A64898D4}"/>
          </ac:graphicFrameMkLst>
        </pc:graphicFrameChg>
        <pc:graphicFrameChg chg="del">
          <ac:chgData name="강다혜" userId="76862be5-6459-46bc-b30d-20a8f5161c9e" providerId="ADAL" clId="{46D8BFD0-B18F-4021-87DD-644F87024BD0}" dt="2023-02-08T07:39:56.798" v="862" actId="478"/>
          <ac:graphicFrameMkLst>
            <pc:docMk/>
            <pc:sldMk cId="3758206459" sldId="1802"/>
            <ac:graphicFrameMk id="27" creationId="{FCFB1554-7714-4935-A03A-080FCBC4DA95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37:20.177" v="823" actId="20577"/>
        <pc:sldMkLst>
          <pc:docMk/>
          <pc:sldMk cId="1147437477" sldId="1803"/>
        </pc:sldMkLst>
        <pc:spChg chg="mod">
          <ac:chgData name="강다혜" userId="76862be5-6459-46bc-b30d-20a8f5161c9e" providerId="ADAL" clId="{46D8BFD0-B18F-4021-87DD-644F87024BD0}" dt="2023-02-08T07:37:20.177" v="823" actId="20577"/>
          <ac:spMkLst>
            <pc:docMk/>
            <pc:sldMk cId="1147437477" sldId="1803"/>
            <ac:spMk id="4" creationId="{3A71E524-F557-0D44-938A-04A20ED172D7}"/>
          </ac:spMkLst>
        </pc:spChg>
        <pc:spChg chg="mod">
          <ac:chgData name="강다혜" userId="76862be5-6459-46bc-b30d-20a8f5161c9e" providerId="ADAL" clId="{46D8BFD0-B18F-4021-87DD-644F87024BD0}" dt="2023-02-08T07:35:10.766" v="803" actId="1036"/>
          <ac:spMkLst>
            <pc:docMk/>
            <pc:sldMk cId="1147437477" sldId="1803"/>
            <ac:spMk id="26" creationId="{E601FE75-7620-4965-87E3-C9B11AC885EE}"/>
          </ac:spMkLst>
        </pc:spChg>
        <pc:graphicFrameChg chg="del">
          <ac:chgData name="강다혜" userId="76862be5-6459-46bc-b30d-20a8f5161c9e" providerId="ADAL" clId="{46D8BFD0-B18F-4021-87DD-644F87024BD0}" dt="2023-02-08T07:35:37.908" v="807" actId="478"/>
          <ac:graphicFrameMkLst>
            <pc:docMk/>
            <pc:sldMk cId="1147437477" sldId="1803"/>
            <ac:graphicFrameMk id="2" creationId="{59F89DBF-AFB2-A9B4-08C0-151A9CBB0A08}"/>
          </ac:graphicFrameMkLst>
        </pc:graphicFrameChg>
        <pc:graphicFrameChg chg="add mod">
          <ac:chgData name="강다혜" userId="76862be5-6459-46bc-b30d-20a8f5161c9e" providerId="ADAL" clId="{46D8BFD0-B18F-4021-87DD-644F87024BD0}" dt="2023-02-08T07:37:09.950" v="821"/>
          <ac:graphicFrameMkLst>
            <pc:docMk/>
            <pc:sldMk cId="1147437477" sldId="1803"/>
            <ac:graphicFrameMk id="7" creationId="{B3C6C1D8-12A0-6041-59EF-25EA503C2509}"/>
          </ac:graphicFrameMkLst>
        </pc:graphicFrameChg>
        <pc:picChg chg="add mod ord modCrop">
          <ac:chgData name="강다혜" userId="76862be5-6459-46bc-b30d-20a8f5161c9e" providerId="ADAL" clId="{46D8BFD0-B18F-4021-87DD-644F87024BD0}" dt="2023-02-08T07:34:58.978" v="797" actId="1076"/>
          <ac:picMkLst>
            <pc:docMk/>
            <pc:sldMk cId="1147437477" sldId="1803"/>
            <ac:picMk id="5" creationId="{802E37C4-3BC4-5EEC-65E4-8A53786DD3C4}"/>
          </ac:picMkLst>
        </pc:picChg>
        <pc:picChg chg="del">
          <ac:chgData name="강다혜" userId="76862be5-6459-46bc-b30d-20a8f5161c9e" providerId="ADAL" clId="{46D8BFD0-B18F-4021-87DD-644F87024BD0}" dt="2023-02-08T07:34:19.682" v="781" actId="478"/>
          <ac:picMkLst>
            <pc:docMk/>
            <pc:sldMk cId="1147437477" sldId="1803"/>
            <ac:picMk id="24" creationId="{5856A17E-716F-4D77-A84B-C12AE9A47FBA}"/>
          </ac:picMkLst>
        </pc:picChg>
        <pc:cxnChg chg="mod">
          <ac:chgData name="강다혜" userId="76862be5-6459-46bc-b30d-20a8f5161c9e" providerId="ADAL" clId="{46D8BFD0-B18F-4021-87DD-644F87024BD0}" dt="2023-02-08T07:35:13.792" v="804" actId="1076"/>
          <ac:cxnSpMkLst>
            <pc:docMk/>
            <pc:sldMk cId="1147437477" sldId="1803"/>
            <ac:cxnSpMk id="27" creationId="{680E1625-F2D5-4A0B-8ED5-6DB7F6198D2C}"/>
          </ac:cxnSpMkLst>
        </pc:cxnChg>
      </pc:sldChg>
      <pc:sldChg chg="addSp delSp modSp mod">
        <pc:chgData name="강다혜" userId="76862be5-6459-46bc-b30d-20a8f5161c9e" providerId="ADAL" clId="{46D8BFD0-B18F-4021-87DD-644F87024BD0}" dt="2023-02-08T07:37:06.940" v="819"/>
        <pc:sldMkLst>
          <pc:docMk/>
          <pc:sldMk cId="170059383" sldId="1804"/>
        </pc:sldMkLst>
        <pc:spChg chg="mod">
          <ac:chgData name="강다혜" userId="76862be5-6459-46bc-b30d-20a8f5161c9e" providerId="ADAL" clId="{46D8BFD0-B18F-4021-87DD-644F87024BD0}" dt="2023-02-08T07:33:50.530" v="779" actId="20577"/>
          <ac:spMkLst>
            <pc:docMk/>
            <pc:sldMk cId="170059383" sldId="1804"/>
            <ac:spMk id="4" creationId="{B92AFF75-AB31-6F2A-3651-DA708D246288}"/>
          </ac:spMkLst>
        </pc:spChg>
        <pc:spChg chg="mod">
          <ac:chgData name="강다혜" userId="76862be5-6459-46bc-b30d-20a8f5161c9e" providerId="ADAL" clId="{46D8BFD0-B18F-4021-87DD-644F87024BD0}" dt="2023-02-08T07:33:35.897" v="771" actId="14100"/>
          <ac:spMkLst>
            <pc:docMk/>
            <pc:sldMk cId="170059383" sldId="1804"/>
            <ac:spMk id="26" creationId="{FD7D1B61-894F-4303-9B6B-99B37C4CF8F3}"/>
          </ac:spMkLst>
        </pc:spChg>
        <pc:graphicFrameChg chg="del">
          <ac:chgData name="강다혜" userId="76862be5-6459-46bc-b30d-20a8f5161c9e" providerId="ADAL" clId="{46D8BFD0-B18F-4021-87DD-644F87024BD0}" dt="2023-02-08T07:31:12.662" v="714" actId="478"/>
          <ac:graphicFrameMkLst>
            <pc:docMk/>
            <pc:sldMk cId="170059383" sldId="1804"/>
            <ac:graphicFrameMk id="2" creationId="{5BF55A6D-5722-E260-9139-ACA7F44ACC2B}"/>
          </ac:graphicFrameMkLst>
        </pc:graphicFrameChg>
        <pc:graphicFrameChg chg="add mod">
          <ac:chgData name="강다혜" userId="76862be5-6459-46bc-b30d-20a8f5161c9e" providerId="ADAL" clId="{46D8BFD0-B18F-4021-87DD-644F87024BD0}" dt="2023-02-08T07:37:06.940" v="819"/>
          <ac:graphicFrameMkLst>
            <pc:docMk/>
            <pc:sldMk cId="170059383" sldId="1804"/>
            <ac:graphicFrameMk id="7" creationId="{1D7955BB-3475-D986-DCCC-E54426C51D0E}"/>
          </ac:graphicFrameMkLst>
        </pc:graphicFrameChg>
        <pc:picChg chg="add mod ord modCrop">
          <ac:chgData name="강다혜" userId="76862be5-6459-46bc-b30d-20a8f5161c9e" providerId="ADAL" clId="{46D8BFD0-B18F-4021-87DD-644F87024BD0}" dt="2023-02-08T07:33:16.877" v="740" actId="167"/>
          <ac:picMkLst>
            <pc:docMk/>
            <pc:sldMk cId="170059383" sldId="1804"/>
            <ac:picMk id="5" creationId="{4E33F9F8-30B3-347E-494C-E9A5FE905B88}"/>
          </ac:picMkLst>
        </pc:picChg>
        <pc:picChg chg="del">
          <ac:chgData name="강다혜" userId="76862be5-6459-46bc-b30d-20a8f5161c9e" providerId="ADAL" clId="{46D8BFD0-B18F-4021-87DD-644F87024BD0}" dt="2023-02-08T07:32:53.299" v="728" actId="478"/>
          <ac:picMkLst>
            <pc:docMk/>
            <pc:sldMk cId="170059383" sldId="1804"/>
            <ac:picMk id="24" creationId="{4F7166E7-BD60-413E-9FE3-D45618953B1E}"/>
          </ac:picMkLst>
        </pc:picChg>
        <pc:cxnChg chg="mod">
          <ac:chgData name="강다혜" userId="76862be5-6459-46bc-b30d-20a8f5161c9e" providerId="ADAL" clId="{46D8BFD0-B18F-4021-87DD-644F87024BD0}" dt="2023-02-08T07:33:42.441" v="778" actId="1037"/>
          <ac:cxnSpMkLst>
            <pc:docMk/>
            <pc:sldMk cId="170059383" sldId="1804"/>
            <ac:cxnSpMk id="28" creationId="{452C3295-D51D-410E-BADD-9A44E53269FA}"/>
          </ac:cxnSpMkLst>
        </pc:cxnChg>
      </pc:sldChg>
      <pc:sldChg chg="addSp delSp modSp mod modShow delCm modCm">
        <pc:chgData name="강다혜" userId="76862be5-6459-46bc-b30d-20a8f5161c9e" providerId="ADAL" clId="{46D8BFD0-B18F-4021-87DD-644F87024BD0}" dt="2023-02-08T07:28:30.873" v="691"/>
        <pc:sldMkLst>
          <pc:docMk/>
          <pc:sldMk cId="639079197" sldId="1805"/>
        </pc:sldMkLst>
        <pc:spChg chg="del">
          <ac:chgData name="강다혜" userId="76862be5-6459-46bc-b30d-20a8f5161c9e" providerId="ADAL" clId="{46D8BFD0-B18F-4021-87DD-644F87024BD0}" dt="2023-02-08T07:21:49.482" v="532" actId="478"/>
          <ac:spMkLst>
            <pc:docMk/>
            <pc:sldMk cId="639079197" sldId="1805"/>
            <ac:spMk id="4" creationId="{3B03B254-39C0-7AD6-ECAA-91229A1264EA}"/>
          </ac:spMkLst>
        </pc:spChg>
        <pc:spChg chg="mod">
          <ac:chgData name="강다혜" userId="76862be5-6459-46bc-b30d-20a8f5161c9e" providerId="ADAL" clId="{46D8BFD0-B18F-4021-87DD-644F87024BD0}" dt="2023-02-08T07:23:19.838" v="543"/>
          <ac:spMkLst>
            <pc:docMk/>
            <pc:sldMk cId="639079197" sldId="1805"/>
            <ac:spMk id="12" creationId="{16BA9CD5-FD8A-49EC-BDC0-6E387B42AB72}"/>
          </ac:spMkLst>
        </pc:spChg>
        <pc:spChg chg="mod">
          <ac:chgData name="강다혜" userId="76862be5-6459-46bc-b30d-20a8f5161c9e" providerId="ADAL" clId="{46D8BFD0-B18F-4021-87DD-644F87024BD0}" dt="2023-02-08T07:24:23.969" v="551" actId="20577"/>
          <ac:spMkLst>
            <pc:docMk/>
            <pc:sldMk cId="639079197" sldId="1805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23:50.377" v="547"/>
          <ac:spMkLst>
            <pc:docMk/>
            <pc:sldMk cId="639079197" sldId="1805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7:23:44.343" v="546"/>
          <ac:spMkLst>
            <pc:docMk/>
            <pc:sldMk cId="639079197" sldId="1805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7:23:26.093" v="544"/>
          <ac:spMkLst>
            <pc:docMk/>
            <pc:sldMk cId="639079197" sldId="1805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7:23:36.344" v="545"/>
          <ac:spMkLst>
            <pc:docMk/>
            <pc:sldMk cId="639079197" sldId="1805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7:28:30.873" v="691"/>
          <ac:graphicFrameMkLst>
            <pc:docMk/>
            <pc:sldMk cId="639079197" sldId="1805"/>
            <ac:graphicFrameMk id="2" creationId="{748AD939-ABCD-6C0B-6F05-E0E0097F2FA7}"/>
          </ac:graphicFrameMkLst>
        </pc:graphicFrameChg>
        <pc:picChg chg="del">
          <ac:chgData name="강다혜" userId="76862be5-6459-46bc-b30d-20a8f5161c9e" providerId="ADAL" clId="{46D8BFD0-B18F-4021-87DD-644F87024BD0}" dt="2023-02-08T07:21:50.214" v="533" actId="478"/>
          <ac:picMkLst>
            <pc:docMk/>
            <pc:sldMk cId="639079197" sldId="1805"/>
            <ac:picMk id="8" creationId="{C05B4283-237A-6225-E901-113F356AD62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강다혜" userId="76862be5-6459-46bc-b30d-20a8f5161c9e" providerId="ADAL" clId="{46D8BFD0-B18F-4021-87DD-644F87024BD0}" dt="2023-02-08T07:22:24.701" v="535"/>
              <pc2:cmMkLst xmlns:pc2="http://schemas.microsoft.com/office/powerpoint/2019/9/main/command">
                <pc:docMk/>
                <pc:sldMk cId="639079197" sldId="1805"/>
                <pc2:cmMk id="{9A2142A6-B94F-4E1B-8392-329F9193CF84}"/>
              </pc2:cmMkLst>
            </pc226:cmChg>
          </p:ext>
        </pc:extLst>
      </pc:sldChg>
      <pc:sldChg chg="del">
        <pc:chgData name="강다혜" userId="76862be5-6459-46bc-b30d-20a8f5161c9e" providerId="ADAL" clId="{46D8BFD0-B18F-4021-87DD-644F87024BD0}" dt="2023-02-08T07:20:35.901" v="517" actId="47"/>
        <pc:sldMkLst>
          <pc:docMk/>
          <pc:sldMk cId="3201814820" sldId="1811"/>
        </pc:sldMkLst>
      </pc:sldChg>
      <pc:sldChg chg="del">
        <pc:chgData name="강다혜" userId="76862be5-6459-46bc-b30d-20a8f5161c9e" providerId="ADAL" clId="{46D8BFD0-B18F-4021-87DD-644F87024BD0}" dt="2023-02-08T07:20:36.620" v="518" actId="47"/>
        <pc:sldMkLst>
          <pc:docMk/>
          <pc:sldMk cId="1180865759" sldId="1812"/>
        </pc:sldMkLst>
      </pc:sldChg>
      <pc:sldChg chg="del">
        <pc:chgData name="강다혜" userId="76862be5-6459-46bc-b30d-20a8f5161c9e" providerId="ADAL" clId="{46D8BFD0-B18F-4021-87DD-644F87024BD0}" dt="2023-02-08T07:20:37.292" v="519" actId="47"/>
        <pc:sldMkLst>
          <pc:docMk/>
          <pc:sldMk cId="2628409160" sldId="1813"/>
        </pc:sldMkLst>
      </pc:sldChg>
      <pc:sldChg chg="del">
        <pc:chgData name="강다혜" userId="76862be5-6459-46bc-b30d-20a8f5161c9e" providerId="ADAL" clId="{46D8BFD0-B18F-4021-87DD-644F87024BD0}" dt="2023-02-08T07:16:21.222" v="482" actId="47"/>
        <pc:sldMkLst>
          <pc:docMk/>
          <pc:sldMk cId="1057017357" sldId="1815"/>
        </pc:sldMkLst>
      </pc:sldChg>
      <pc:sldChg chg="del">
        <pc:chgData name="강다혜" userId="76862be5-6459-46bc-b30d-20a8f5161c9e" providerId="ADAL" clId="{46D8BFD0-B18F-4021-87DD-644F87024BD0}" dt="2023-02-08T07:16:22.503" v="483" actId="47"/>
        <pc:sldMkLst>
          <pc:docMk/>
          <pc:sldMk cId="400409904" sldId="1816"/>
        </pc:sldMkLst>
      </pc:sldChg>
      <pc:sldChg chg="del">
        <pc:chgData name="강다혜" userId="76862be5-6459-46bc-b30d-20a8f5161c9e" providerId="ADAL" clId="{46D8BFD0-B18F-4021-87DD-644F87024BD0}" dt="2023-02-08T07:16:23.369" v="484" actId="47"/>
        <pc:sldMkLst>
          <pc:docMk/>
          <pc:sldMk cId="3281049227" sldId="1817"/>
        </pc:sldMkLst>
      </pc:sldChg>
      <pc:sldChg chg="del">
        <pc:chgData name="강다혜" userId="76862be5-6459-46bc-b30d-20a8f5161c9e" providerId="ADAL" clId="{46D8BFD0-B18F-4021-87DD-644F87024BD0}" dt="2023-02-08T07:16:24.504" v="485" actId="47"/>
        <pc:sldMkLst>
          <pc:docMk/>
          <pc:sldMk cId="4011638919" sldId="1818"/>
        </pc:sldMkLst>
      </pc:sldChg>
      <pc:sldChg chg="del">
        <pc:chgData name="강다혜" userId="76862be5-6459-46bc-b30d-20a8f5161c9e" providerId="ADAL" clId="{46D8BFD0-B18F-4021-87DD-644F87024BD0}" dt="2023-02-08T07:11:46.082" v="443" actId="47"/>
        <pc:sldMkLst>
          <pc:docMk/>
          <pc:sldMk cId="118705486" sldId="1819"/>
        </pc:sldMkLst>
      </pc:sldChg>
      <pc:sldChg chg="del">
        <pc:chgData name="강다혜" userId="76862be5-6459-46bc-b30d-20a8f5161c9e" providerId="ADAL" clId="{46D8BFD0-B18F-4021-87DD-644F87024BD0}" dt="2023-02-08T07:11:55.252" v="447" actId="47"/>
        <pc:sldMkLst>
          <pc:docMk/>
          <pc:sldMk cId="1602620722" sldId="1820"/>
        </pc:sldMkLst>
      </pc:sldChg>
      <pc:sldChg chg="del">
        <pc:chgData name="강다혜" userId="76862be5-6459-46bc-b30d-20a8f5161c9e" providerId="ADAL" clId="{46D8BFD0-B18F-4021-87DD-644F87024BD0}" dt="2023-02-08T07:04:38.624" v="422" actId="47"/>
        <pc:sldMkLst>
          <pc:docMk/>
          <pc:sldMk cId="3162879302" sldId="1821"/>
        </pc:sldMkLst>
      </pc:sldChg>
      <pc:sldChg chg="del">
        <pc:chgData name="강다혜" userId="76862be5-6459-46bc-b30d-20a8f5161c9e" providerId="ADAL" clId="{46D8BFD0-B18F-4021-87DD-644F87024BD0}" dt="2023-02-08T07:11:56.510" v="448" actId="47"/>
        <pc:sldMkLst>
          <pc:docMk/>
          <pc:sldMk cId="877798095" sldId="1828"/>
        </pc:sldMkLst>
      </pc:sldChg>
      <pc:sldChg chg="del">
        <pc:chgData name="강다혜" userId="76862be5-6459-46bc-b30d-20a8f5161c9e" providerId="ADAL" clId="{46D8BFD0-B18F-4021-87DD-644F87024BD0}" dt="2023-02-08T07:09:43.364" v="427" actId="47"/>
        <pc:sldMkLst>
          <pc:docMk/>
          <pc:sldMk cId="2730010977" sldId="1829"/>
        </pc:sldMkLst>
      </pc:sldChg>
      <pc:sldChg chg="del">
        <pc:chgData name="강다혜" userId="76862be5-6459-46bc-b30d-20a8f5161c9e" providerId="ADAL" clId="{46D8BFD0-B18F-4021-87DD-644F87024BD0}" dt="2023-02-08T07:09:45.498" v="428" actId="47"/>
        <pc:sldMkLst>
          <pc:docMk/>
          <pc:sldMk cId="1741831125" sldId="1830"/>
        </pc:sldMkLst>
      </pc:sldChg>
      <pc:sldChg chg="del">
        <pc:chgData name="강다혜" userId="76862be5-6459-46bc-b30d-20a8f5161c9e" providerId="ADAL" clId="{46D8BFD0-B18F-4021-87DD-644F87024BD0}" dt="2023-02-08T07:04:07.769" v="421" actId="47"/>
        <pc:sldMkLst>
          <pc:docMk/>
          <pc:sldMk cId="1315498410" sldId="1832"/>
        </pc:sldMkLst>
      </pc:sldChg>
      <pc:sldChg chg="del">
        <pc:chgData name="강다혜" userId="76862be5-6459-46bc-b30d-20a8f5161c9e" providerId="ADAL" clId="{46D8BFD0-B18F-4021-87DD-644F87024BD0}" dt="2023-02-08T07:09:23.864" v="426" actId="47"/>
        <pc:sldMkLst>
          <pc:docMk/>
          <pc:sldMk cId="2256393656" sldId="1833"/>
        </pc:sldMkLst>
      </pc:sldChg>
      <pc:sldChg chg="add del">
        <pc:chgData name="강다혜" userId="76862be5-6459-46bc-b30d-20a8f5161c9e" providerId="ADAL" clId="{46D8BFD0-B18F-4021-87DD-644F87024BD0}" dt="2023-02-08T07:09:56.411" v="431" actId="47"/>
        <pc:sldMkLst>
          <pc:docMk/>
          <pc:sldMk cId="701104400" sldId="1834"/>
        </pc:sldMkLst>
      </pc:sldChg>
      <pc:sldChg chg="del">
        <pc:chgData name="강다혜" userId="76862be5-6459-46bc-b30d-20a8f5161c9e" providerId="ADAL" clId="{46D8BFD0-B18F-4021-87DD-644F87024BD0}" dt="2023-02-08T07:10:04.940" v="432" actId="47"/>
        <pc:sldMkLst>
          <pc:docMk/>
          <pc:sldMk cId="981838474" sldId="1835"/>
        </pc:sldMkLst>
      </pc:sldChg>
      <pc:sldChg chg="del">
        <pc:chgData name="강다혜" userId="76862be5-6459-46bc-b30d-20a8f5161c9e" providerId="ADAL" clId="{46D8BFD0-B18F-4021-87DD-644F87024BD0}" dt="2023-02-08T07:10:05.803" v="433" actId="47"/>
        <pc:sldMkLst>
          <pc:docMk/>
          <pc:sldMk cId="1431001311" sldId="1836"/>
        </pc:sldMkLst>
      </pc:sldChg>
      <pc:sldChg chg="del">
        <pc:chgData name="강다혜" userId="76862be5-6459-46bc-b30d-20a8f5161c9e" providerId="ADAL" clId="{46D8BFD0-B18F-4021-87DD-644F87024BD0}" dt="2023-02-08T07:10:08.163" v="434" actId="47"/>
        <pc:sldMkLst>
          <pc:docMk/>
          <pc:sldMk cId="781289197" sldId="1837"/>
        </pc:sldMkLst>
      </pc:sldChg>
      <pc:sldChg chg="del">
        <pc:chgData name="강다혜" userId="76862be5-6459-46bc-b30d-20a8f5161c9e" providerId="ADAL" clId="{46D8BFD0-B18F-4021-87DD-644F87024BD0}" dt="2023-02-08T07:10:10.048" v="435" actId="47"/>
        <pc:sldMkLst>
          <pc:docMk/>
          <pc:sldMk cId="1153789450" sldId="1838"/>
        </pc:sldMkLst>
      </pc:sldChg>
      <pc:sldChg chg="del">
        <pc:chgData name="강다혜" userId="76862be5-6459-46bc-b30d-20a8f5161c9e" providerId="ADAL" clId="{46D8BFD0-B18F-4021-87DD-644F87024BD0}" dt="2023-02-08T07:11:48.376" v="444" actId="47"/>
        <pc:sldMkLst>
          <pc:docMk/>
          <pc:sldMk cId="2238519979" sldId="1842"/>
        </pc:sldMkLst>
      </pc:sldChg>
      <pc:sldChg chg="del">
        <pc:chgData name="강다혜" userId="76862be5-6459-46bc-b30d-20a8f5161c9e" providerId="ADAL" clId="{46D8BFD0-B18F-4021-87DD-644F87024BD0}" dt="2023-02-08T07:04:07.769" v="421" actId="47"/>
        <pc:sldMkLst>
          <pc:docMk/>
          <pc:sldMk cId="2309906743" sldId="1843"/>
        </pc:sldMkLst>
      </pc:sldChg>
      <pc:sldChg chg="del">
        <pc:chgData name="강다혜" userId="76862be5-6459-46bc-b30d-20a8f5161c9e" providerId="ADAL" clId="{46D8BFD0-B18F-4021-87DD-644F87024BD0}" dt="2023-02-08T06:53:40.326" v="359" actId="47"/>
        <pc:sldMkLst>
          <pc:docMk/>
          <pc:sldMk cId="3242796710" sldId="1847"/>
        </pc:sldMkLst>
      </pc:sldChg>
      <pc:sldChg chg="addSp delSp modSp mod modShow">
        <pc:chgData name="강다혜" userId="76862be5-6459-46bc-b30d-20a8f5161c9e" providerId="ADAL" clId="{46D8BFD0-B18F-4021-87DD-644F87024BD0}" dt="2023-02-08T06:59:05.062" v="392"/>
        <pc:sldMkLst>
          <pc:docMk/>
          <pc:sldMk cId="2926707487" sldId="1848"/>
        </pc:sldMkLst>
        <pc:spChg chg="del">
          <ac:chgData name="강다혜" userId="76862be5-6459-46bc-b30d-20a8f5161c9e" providerId="ADAL" clId="{46D8BFD0-B18F-4021-87DD-644F87024BD0}" dt="2023-02-08T06:53:42.724" v="360" actId="478"/>
          <ac:spMkLst>
            <pc:docMk/>
            <pc:sldMk cId="2926707487" sldId="1848"/>
            <ac:spMk id="2" creationId="{62830BEB-B530-7B82-5623-7786FD46E5F5}"/>
          </ac:spMkLst>
        </pc:spChg>
        <pc:spChg chg="mod">
          <ac:chgData name="강다혜" userId="76862be5-6459-46bc-b30d-20a8f5161c9e" providerId="ADAL" clId="{46D8BFD0-B18F-4021-87DD-644F87024BD0}" dt="2023-02-08T06:56:27.819" v="373"/>
          <ac:spMkLst>
            <pc:docMk/>
            <pc:sldMk cId="2926707487" sldId="1848"/>
            <ac:spMk id="12" creationId="{16BA9CD5-FD8A-49EC-BDC0-6E387B42AB72}"/>
          </ac:spMkLst>
        </pc:spChg>
        <pc:spChg chg="mod">
          <ac:chgData name="강다혜" userId="76862be5-6459-46bc-b30d-20a8f5161c9e" providerId="ADAL" clId="{46D8BFD0-B18F-4021-87DD-644F87024BD0}" dt="2023-02-08T06:58:59.297" v="391" actId="20577"/>
          <ac:spMkLst>
            <pc:docMk/>
            <pc:sldMk cId="2926707487" sldId="1848"/>
            <ac:spMk id="15" creationId="{8E2BDE30-E5D7-4AD9-9EF0-C92DEC00E58C}"/>
          </ac:spMkLst>
        </pc:spChg>
        <pc:spChg chg="mod">
          <ac:chgData name="강다혜" userId="76862be5-6459-46bc-b30d-20a8f5161c9e" providerId="ADAL" clId="{46D8BFD0-B18F-4021-87DD-644F87024BD0}" dt="2023-02-08T06:56:11.550" v="370"/>
          <ac:spMkLst>
            <pc:docMk/>
            <pc:sldMk cId="2926707487" sldId="1848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6:56:03.402" v="369"/>
          <ac:spMkLst>
            <pc:docMk/>
            <pc:sldMk cId="2926707487" sldId="1848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6:56:22.032" v="372"/>
          <ac:spMkLst>
            <pc:docMk/>
            <pc:sldMk cId="2926707487" sldId="1848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6:57:42.137" v="389" actId="1035"/>
          <ac:spMkLst>
            <pc:docMk/>
            <pc:sldMk cId="2926707487" sldId="1848"/>
            <ac:spMk id="24" creationId="{4CF2CD16-F7EB-4967-BBD1-4FC25D18E982}"/>
          </ac:spMkLst>
        </pc:spChg>
        <pc:spChg chg="mod">
          <ac:chgData name="강다혜" userId="76862be5-6459-46bc-b30d-20a8f5161c9e" providerId="ADAL" clId="{46D8BFD0-B18F-4021-87DD-644F87024BD0}" dt="2023-02-08T06:56:16.630" v="371"/>
          <ac:spMkLst>
            <pc:docMk/>
            <pc:sldMk cId="2926707487" sldId="1848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6:59:05.062" v="392"/>
          <ac:graphicFrameMkLst>
            <pc:docMk/>
            <pc:sldMk cId="2926707487" sldId="1848"/>
            <ac:graphicFrameMk id="10" creationId="{FF627DAA-95ED-7DCF-EFF3-89F0EACED5BF}"/>
          </ac:graphicFrameMkLst>
        </pc:graphicFrameChg>
        <pc:picChg chg="del">
          <ac:chgData name="강다혜" userId="76862be5-6459-46bc-b30d-20a8f5161c9e" providerId="ADAL" clId="{46D8BFD0-B18F-4021-87DD-644F87024BD0}" dt="2023-02-08T06:57:24.587" v="374" actId="478"/>
          <ac:picMkLst>
            <pc:docMk/>
            <pc:sldMk cId="2926707487" sldId="1848"/>
            <ac:picMk id="5" creationId="{24C75882-626C-404A-9E0B-900F6A2FEB99}"/>
          </ac:picMkLst>
        </pc:picChg>
        <pc:picChg chg="del">
          <ac:chgData name="강다혜" userId="76862be5-6459-46bc-b30d-20a8f5161c9e" providerId="ADAL" clId="{46D8BFD0-B18F-4021-87DD-644F87024BD0}" dt="2023-02-08T06:53:47.575" v="362" actId="478"/>
          <ac:picMkLst>
            <pc:docMk/>
            <pc:sldMk cId="2926707487" sldId="1848"/>
            <ac:picMk id="7" creationId="{CE8CB132-0937-5422-0056-400F1905C040}"/>
          </ac:picMkLst>
        </pc:picChg>
        <pc:picChg chg="add mod ord">
          <ac:chgData name="강다혜" userId="76862be5-6459-46bc-b30d-20a8f5161c9e" providerId="ADAL" clId="{46D8BFD0-B18F-4021-87DD-644F87024BD0}" dt="2023-02-08T06:57:34.896" v="378" actId="167"/>
          <ac:picMkLst>
            <pc:docMk/>
            <pc:sldMk cId="2926707487" sldId="1848"/>
            <ac:picMk id="8" creationId="{8368D71C-6125-F3D0-B004-E065CAB5CDB1}"/>
          </ac:picMkLst>
        </pc:picChg>
        <pc:cxnChg chg="mod">
          <ac:chgData name="강다혜" userId="76862be5-6459-46bc-b30d-20a8f5161c9e" providerId="ADAL" clId="{46D8BFD0-B18F-4021-87DD-644F87024BD0}" dt="2023-02-08T06:57:42.137" v="389" actId="1035"/>
          <ac:cxnSpMkLst>
            <pc:docMk/>
            <pc:sldMk cId="2926707487" sldId="1848"/>
            <ac:cxnSpMk id="26" creationId="{9F63B19F-6B57-4406-9619-9D944993032A}"/>
          </ac:cxnSpMkLst>
        </pc:cxnChg>
      </pc:sldChg>
      <pc:sldChg chg="del">
        <pc:chgData name="강다혜" userId="76862be5-6459-46bc-b30d-20a8f5161c9e" providerId="ADAL" clId="{46D8BFD0-B18F-4021-87DD-644F87024BD0}" dt="2023-02-08T06:54:02.187" v="363" actId="47"/>
        <pc:sldMkLst>
          <pc:docMk/>
          <pc:sldMk cId="2194579257" sldId="1849"/>
        </pc:sldMkLst>
      </pc:sldChg>
      <pc:sldChg chg="del">
        <pc:chgData name="강다혜" userId="76862be5-6459-46bc-b30d-20a8f5161c9e" providerId="ADAL" clId="{46D8BFD0-B18F-4021-87DD-644F87024BD0}" dt="2023-02-08T06:54:03.357" v="364" actId="47"/>
        <pc:sldMkLst>
          <pc:docMk/>
          <pc:sldMk cId="1770936781" sldId="1850"/>
        </pc:sldMkLst>
      </pc:sldChg>
      <pc:sldChg chg="del">
        <pc:chgData name="강다혜" userId="76862be5-6459-46bc-b30d-20a8f5161c9e" providerId="ADAL" clId="{46D8BFD0-B18F-4021-87DD-644F87024BD0}" dt="2023-02-08T06:54:42.372" v="365" actId="47"/>
        <pc:sldMkLst>
          <pc:docMk/>
          <pc:sldMk cId="1219912318" sldId="1851"/>
        </pc:sldMkLst>
      </pc:sldChg>
      <pc:sldChg chg="del">
        <pc:chgData name="강다혜" userId="76862be5-6459-46bc-b30d-20a8f5161c9e" providerId="ADAL" clId="{46D8BFD0-B18F-4021-87DD-644F87024BD0}" dt="2023-02-08T06:55:32.296" v="367" actId="47"/>
        <pc:sldMkLst>
          <pc:docMk/>
          <pc:sldMk cId="2722454638" sldId="1855"/>
        </pc:sldMkLst>
      </pc:sldChg>
      <pc:sldChg chg="del">
        <pc:chgData name="강다혜" userId="76862be5-6459-46bc-b30d-20a8f5161c9e" providerId="ADAL" clId="{46D8BFD0-B18F-4021-87DD-644F87024BD0}" dt="2023-02-08T06:50:45.506" v="309" actId="47"/>
        <pc:sldMkLst>
          <pc:docMk/>
          <pc:sldMk cId="1693424325" sldId="1857"/>
        </pc:sldMkLst>
      </pc:sldChg>
      <pc:sldChg chg="del">
        <pc:chgData name="강다혜" userId="76862be5-6459-46bc-b30d-20a8f5161c9e" providerId="ADAL" clId="{46D8BFD0-B18F-4021-87DD-644F87024BD0}" dt="2023-02-08T06:50:47.386" v="310" actId="47"/>
        <pc:sldMkLst>
          <pc:docMk/>
          <pc:sldMk cId="1025210921" sldId="1862"/>
        </pc:sldMkLst>
      </pc:sldChg>
      <pc:sldChg chg="addSp delSp modSp mod modShow modCm">
        <pc:chgData name="강다혜" userId="76862be5-6459-46bc-b30d-20a8f5161c9e" providerId="ADAL" clId="{46D8BFD0-B18F-4021-87DD-644F87024BD0}" dt="2023-02-08T06:50:40.038" v="307"/>
        <pc:sldMkLst>
          <pc:docMk/>
          <pc:sldMk cId="3767542264" sldId="1863"/>
        </pc:sldMkLst>
        <pc:spChg chg="del">
          <ac:chgData name="강다혜" userId="76862be5-6459-46bc-b30d-20a8f5161c9e" providerId="ADAL" clId="{46D8BFD0-B18F-4021-87DD-644F87024BD0}" dt="2023-02-08T06:42:42.797" v="153" actId="478"/>
          <ac:spMkLst>
            <pc:docMk/>
            <pc:sldMk cId="3767542264" sldId="1863"/>
            <ac:spMk id="2" creationId="{A49A6583-451D-5758-6A32-9F0BA5268F94}"/>
          </ac:spMkLst>
        </pc:spChg>
        <pc:spChg chg="mod">
          <ac:chgData name="강다혜" userId="76862be5-6459-46bc-b30d-20a8f5161c9e" providerId="ADAL" clId="{46D8BFD0-B18F-4021-87DD-644F87024BD0}" dt="2023-02-08T06:50:30.397" v="306" actId="1076"/>
          <ac:spMkLst>
            <pc:docMk/>
            <pc:sldMk cId="3767542264" sldId="1863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6:43:48.845" v="177" actId="207"/>
          <ac:spMkLst>
            <pc:docMk/>
            <pc:sldMk cId="3767542264" sldId="1863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6:44:00.520" v="181" actId="113"/>
          <ac:spMkLst>
            <pc:docMk/>
            <pc:sldMk cId="3767542264" sldId="1863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6:44:41.467" v="184"/>
          <ac:spMkLst>
            <pc:docMk/>
            <pc:sldMk cId="3767542264" sldId="1863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6:46:14.656" v="294" actId="20577"/>
          <ac:spMkLst>
            <pc:docMk/>
            <pc:sldMk cId="3767542264" sldId="1863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6:50:40.038" v="307"/>
          <ac:graphicFrameMkLst>
            <pc:docMk/>
            <pc:sldMk cId="3767542264" sldId="1863"/>
            <ac:graphicFrameMk id="4" creationId="{E8B58D0F-F581-A8DD-6AEA-AFB8C5B73A55}"/>
          </ac:graphicFrameMkLst>
        </pc:graphicFrameChg>
        <pc:picChg chg="del">
          <ac:chgData name="강다혜" userId="76862be5-6459-46bc-b30d-20a8f5161c9e" providerId="ADAL" clId="{46D8BFD0-B18F-4021-87DD-644F87024BD0}" dt="2023-02-08T06:42:44.933" v="154" actId="478"/>
          <ac:picMkLst>
            <pc:docMk/>
            <pc:sldMk cId="3767542264" sldId="1863"/>
            <ac:picMk id="7" creationId="{C56828D5-535B-C676-A08F-AD8BB9A145B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6:42:41.648" v="152"/>
              <pc2:cmMkLst xmlns:pc2="http://schemas.microsoft.com/office/powerpoint/2019/9/main/command">
                <pc:docMk/>
                <pc:sldMk cId="3767542264" sldId="1863"/>
                <pc2:cmMk id="{704B0E39-0099-4144-AC50-53DE3E5448CF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6:51:46.746" v="313"/>
        <pc:sldMkLst>
          <pc:docMk/>
          <pc:sldMk cId="2790363464" sldId="1864"/>
        </pc:sldMkLst>
        <pc:spChg chg="mod">
          <ac:chgData name="강다혜" userId="76862be5-6459-46bc-b30d-20a8f5161c9e" providerId="ADAL" clId="{46D8BFD0-B18F-4021-87DD-644F87024BD0}" dt="2023-02-08T06:51:45.914" v="312" actId="1076"/>
          <ac:spMkLst>
            <pc:docMk/>
            <pc:sldMk cId="2790363464" sldId="1864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50:50.861" v="311" actId="478"/>
          <ac:graphicFrameMkLst>
            <pc:docMk/>
            <pc:sldMk cId="2790363464" sldId="1864"/>
            <ac:graphicFrameMk id="2" creationId="{1B7BB8F4-BABD-4A52-8887-2F64D9218861}"/>
          </ac:graphicFrameMkLst>
        </pc:graphicFrameChg>
        <pc:graphicFrameChg chg="add mod">
          <ac:chgData name="강다혜" userId="76862be5-6459-46bc-b30d-20a8f5161c9e" providerId="ADAL" clId="{46D8BFD0-B18F-4021-87DD-644F87024BD0}" dt="2023-02-08T06:51:46.746" v="313"/>
          <ac:graphicFrameMkLst>
            <pc:docMk/>
            <pc:sldMk cId="2790363464" sldId="1864"/>
            <ac:graphicFrameMk id="4" creationId="{AC758779-5C25-6833-6308-9ADDB62D94BA}"/>
          </ac:graphicFrameMkLst>
        </pc:graphicFrameChg>
      </pc:sldChg>
      <pc:sldChg chg="addSp delSp modSp mod modShow">
        <pc:chgData name="강다혜" userId="76862be5-6459-46bc-b30d-20a8f5161c9e" providerId="ADAL" clId="{46D8BFD0-B18F-4021-87DD-644F87024BD0}" dt="2023-02-08T06:50:41.651" v="308"/>
        <pc:sldMkLst>
          <pc:docMk/>
          <pc:sldMk cId="811421198" sldId="1865"/>
        </pc:sldMkLst>
        <pc:spChg chg="del">
          <ac:chgData name="강다혜" userId="76862be5-6459-46bc-b30d-20a8f5161c9e" providerId="ADAL" clId="{46D8BFD0-B18F-4021-87DD-644F87024BD0}" dt="2023-02-08T06:49:30.703" v="297" actId="478"/>
          <ac:spMkLst>
            <pc:docMk/>
            <pc:sldMk cId="811421198" sldId="1865"/>
            <ac:spMk id="2" creationId="{9C9ED9F0-978F-E8B7-37C5-13346064B1BE}"/>
          </ac:spMkLst>
        </pc:spChg>
        <pc:spChg chg="mod">
          <ac:chgData name="강다혜" userId="76862be5-6459-46bc-b30d-20a8f5161c9e" providerId="ADAL" clId="{46D8BFD0-B18F-4021-87DD-644F87024BD0}" dt="2023-02-08T06:50:16.094" v="303"/>
          <ac:spMkLst>
            <pc:docMk/>
            <pc:sldMk cId="811421198" sldId="1865"/>
            <ac:spMk id="12" creationId="{16BA9CD5-FD8A-49EC-BDC0-6E387B42AB72}"/>
          </ac:spMkLst>
        </pc:spChg>
        <pc:spChg chg="mod">
          <ac:chgData name="강다혜" userId="76862be5-6459-46bc-b30d-20a8f5161c9e" providerId="ADAL" clId="{46D8BFD0-B18F-4021-87DD-644F87024BD0}" dt="2023-02-08T06:50:21.930" v="305" actId="20577"/>
          <ac:spMkLst>
            <pc:docMk/>
            <pc:sldMk cId="811421198" sldId="1865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6:50:00.742" v="300"/>
          <ac:spMkLst>
            <pc:docMk/>
            <pc:sldMk cId="811421198" sldId="1865"/>
            <ac:spMk id="18" creationId="{3E2B09AB-767D-40F1-8379-B4D437EE62B1}"/>
          </ac:spMkLst>
        </pc:spChg>
        <pc:spChg chg="mod">
          <ac:chgData name="강다혜" userId="76862be5-6459-46bc-b30d-20a8f5161c9e" providerId="ADAL" clId="{46D8BFD0-B18F-4021-87DD-644F87024BD0}" dt="2023-02-08T06:49:55.329" v="299"/>
          <ac:spMkLst>
            <pc:docMk/>
            <pc:sldMk cId="811421198" sldId="1865"/>
            <ac:spMk id="22" creationId="{203F8508-5364-4110-B68F-C07EF8944923}"/>
          </ac:spMkLst>
        </pc:spChg>
        <pc:spChg chg="mod">
          <ac:chgData name="강다혜" userId="76862be5-6459-46bc-b30d-20a8f5161c9e" providerId="ADAL" clId="{46D8BFD0-B18F-4021-87DD-644F87024BD0}" dt="2023-02-08T06:50:10.785" v="302"/>
          <ac:spMkLst>
            <pc:docMk/>
            <pc:sldMk cId="811421198" sldId="1865"/>
            <ac:spMk id="23" creationId="{7C546B55-B931-4853-BB4D-678325DEBB30}"/>
          </ac:spMkLst>
        </pc:spChg>
        <pc:spChg chg="mod">
          <ac:chgData name="강다혜" userId="76862be5-6459-46bc-b30d-20a8f5161c9e" providerId="ADAL" clId="{46D8BFD0-B18F-4021-87DD-644F87024BD0}" dt="2023-02-08T06:50:05.391" v="301"/>
          <ac:spMkLst>
            <pc:docMk/>
            <pc:sldMk cId="811421198" sldId="1865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6:50:41.651" v="308"/>
          <ac:graphicFrameMkLst>
            <pc:docMk/>
            <pc:sldMk cId="811421198" sldId="1865"/>
            <ac:graphicFrameMk id="4" creationId="{891724E8-502D-1DE3-32DE-8FD7658CF6E5}"/>
          </ac:graphicFrameMkLst>
        </pc:graphicFrameChg>
        <pc:picChg chg="del">
          <ac:chgData name="강다혜" userId="76862be5-6459-46bc-b30d-20a8f5161c9e" providerId="ADAL" clId="{46D8BFD0-B18F-4021-87DD-644F87024BD0}" dt="2023-02-08T06:49:30.143" v="296" actId="478"/>
          <ac:picMkLst>
            <pc:docMk/>
            <pc:sldMk cId="811421198" sldId="1865"/>
            <ac:picMk id="7" creationId="{90C8268B-22A9-DCC8-AD1B-8ACF7D80B6D8}"/>
          </ac:picMkLst>
        </pc:picChg>
      </pc:sldChg>
      <pc:sldChg chg="addSp delSp modSp mod">
        <pc:chgData name="강다혜" userId="76862be5-6459-46bc-b30d-20a8f5161c9e" providerId="ADAL" clId="{46D8BFD0-B18F-4021-87DD-644F87024BD0}" dt="2023-02-08T06:39:22.468" v="86" actId="20577"/>
        <pc:sldMkLst>
          <pc:docMk/>
          <pc:sldMk cId="646741140" sldId="1868"/>
        </pc:sldMkLst>
        <pc:spChg chg="mod">
          <ac:chgData name="강다혜" userId="76862be5-6459-46bc-b30d-20a8f5161c9e" providerId="ADAL" clId="{46D8BFD0-B18F-4021-87DD-644F87024BD0}" dt="2023-02-08T06:39:22.468" v="86" actId="20577"/>
          <ac:spMkLst>
            <pc:docMk/>
            <pc:sldMk cId="646741140" sldId="1868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7:20.646" v="69" actId="478"/>
          <ac:graphicFrameMkLst>
            <pc:docMk/>
            <pc:sldMk cId="646741140" sldId="1868"/>
            <ac:graphicFrameMk id="2" creationId="{E1EBF7C1-9FEF-3769-7983-72AD9F391E5E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7:24.206" v="71"/>
          <ac:graphicFrameMkLst>
            <pc:docMk/>
            <pc:sldMk cId="646741140" sldId="1868"/>
            <ac:graphicFrameMk id="4" creationId="{1A076A0C-3BB6-25CA-05FC-074F250721A9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5:16.675" v="52"/>
        <pc:sldMkLst>
          <pc:docMk/>
          <pc:sldMk cId="363591688" sldId="1874"/>
        </pc:sldMkLst>
        <pc:spChg chg="mod">
          <ac:chgData name="강다혜" userId="76862be5-6459-46bc-b30d-20a8f5161c9e" providerId="ADAL" clId="{46D8BFD0-B18F-4021-87DD-644F87024BD0}" dt="2023-02-08T06:35:15.939" v="51" actId="1076"/>
          <ac:spMkLst>
            <pc:docMk/>
            <pc:sldMk cId="363591688" sldId="1874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5:11.113" v="49" actId="478"/>
          <ac:graphicFrameMkLst>
            <pc:docMk/>
            <pc:sldMk cId="363591688" sldId="1874"/>
            <ac:graphicFrameMk id="2" creationId="{620A5715-BC3A-B4F4-2CA2-F29A8B871B99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5:16.675" v="52"/>
          <ac:graphicFrameMkLst>
            <pc:docMk/>
            <pc:sldMk cId="363591688" sldId="1874"/>
            <ac:graphicFrameMk id="5" creationId="{50A3B99B-38D6-1EED-CD6B-B8E5715D0E42}"/>
          </ac:graphicFrameMkLst>
        </pc:graphicFrameChg>
      </pc:sldChg>
      <pc:sldChg chg="del">
        <pc:chgData name="강다혜" userId="76862be5-6459-46bc-b30d-20a8f5161c9e" providerId="ADAL" clId="{46D8BFD0-B18F-4021-87DD-644F87024BD0}" dt="2023-02-08T06:35:19.049" v="53" actId="47"/>
        <pc:sldMkLst>
          <pc:docMk/>
          <pc:sldMk cId="685877067" sldId="1875"/>
        </pc:sldMkLst>
      </pc:sldChg>
      <pc:sldChg chg="addSp delSp modSp mod">
        <pc:chgData name="강다혜" userId="76862be5-6459-46bc-b30d-20a8f5161c9e" providerId="ADAL" clId="{46D8BFD0-B18F-4021-87DD-644F87024BD0}" dt="2023-02-08T06:34:36.835" v="36" actId="20577"/>
        <pc:sldMkLst>
          <pc:docMk/>
          <pc:sldMk cId="2704061834" sldId="1881"/>
        </pc:sldMkLst>
        <pc:spChg chg="mod">
          <ac:chgData name="강다혜" userId="76862be5-6459-46bc-b30d-20a8f5161c9e" providerId="ADAL" clId="{46D8BFD0-B18F-4021-87DD-644F87024BD0}" dt="2023-02-08T06:34:36.835" v="36" actId="20577"/>
          <ac:spMkLst>
            <pc:docMk/>
            <pc:sldMk cId="2704061834" sldId="1881"/>
            <ac:spMk id="14" creationId="{A16CDB07-B5C0-42FA-AAB8-2A81DAB2042D}"/>
          </ac:spMkLst>
        </pc:spChg>
        <pc:graphicFrameChg chg="del modGraphic">
          <ac:chgData name="강다혜" userId="76862be5-6459-46bc-b30d-20a8f5161c9e" providerId="ADAL" clId="{46D8BFD0-B18F-4021-87DD-644F87024BD0}" dt="2023-02-08T06:33:10.602" v="6" actId="478"/>
          <ac:graphicFrameMkLst>
            <pc:docMk/>
            <pc:sldMk cId="2704061834" sldId="1881"/>
            <ac:graphicFrameMk id="2" creationId="{37F1FB4E-37C0-2764-D152-7FAA8EC17396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4:33.590" v="35"/>
          <ac:graphicFrameMkLst>
            <pc:docMk/>
            <pc:sldMk cId="2704061834" sldId="1881"/>
            <ac:graphicFrameMk id="4" creationId="{9A550AA7-30E0-2839-D795-5FE9BB910C9C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13T02:18:57.632" v="931" actId="20577"/>
        <pc:sldMkLst>
          <pc:docMk/>
          <pc:sldMk cId="3742511609" sldId="1885"/>
        </pc:sldMkLst>
        <pc:spChg chg="mod">
          <ac:chgData name="강다혜" userId="76862be5-6459-46bc-b30d-20a8f5161c9e" providerId="ADAL" clId="{46D8BFD0-B18F-4021-87DD-644F87024BD0}" dt="2023-02-13T02:18:57.632" v="931" actId="20577"/>
          <ac:spMkLst>
            <pc:docMk/>
            <pc:sldMk cId="3742511609" sldId="1885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3:16.883" v="8" actId="478"/>
          <ac:graphicFrameMkLst>
            <pc:docMk/>
            <pc:sldMk cId="3742511609" sldId="1885"/>
            <ac:graphicFrameMk id="2" creationId="{D06C4214-0C45-E83E-28D2-9CC634CE68FD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3:24.158" v="10"/>
          <ac:graphicFrameMkLst>
            <pc:docMk/>
            <pc:sldMk cId="3742511609" sldId="1885"/>
            <ac:graphicFrameMk id="4" creationId="{0683E58C-5A18-AEA0-79C8-B42F7A705CBA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16:02.637" v="481" actId="47"/>
        <pc:sldMkLst>
          <pc:docMk/>
          <pc:sldMk cId="1967015364" sldId="1887"/>
        </pc:sldMkLst>
      </pc:sldChg>
      <pc:sldChg chg="addSp delSp modSp mod modCm">
        <pc:chgData name="강다혜" userId="76862be5-6459-46bc-b30d-20a8f5161c9e" providerId="ADAL" clId="{46D8BFD0-B18F-4021-87DD-644F87024BD0}" dt="2023-02-08T07:42:59.345" v="911"/>
        <pc:sldMkLst>
          <pc:docMk/>
          <pc:sldMk cId="2602844698" sldId="1888"/>
        </pc:sldMkLst>
        <pc:spChg chg="mod">
          <ac:chgData name="강다혜" userId="76862be5-6459-46bc-b30d-20a8f5161c9e" providerId="ADAL" clId="{46D8BFD0-B18F-4021-87DD-644F87024BD0}" dt="2023-02-08T07:42:20.169" v="898" actId="1076"/>
          <ac:spMkLst>
            <pc:docMk/>
            <pc:sldMk cId="2602844698" sldId="1888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42:15.980" v="897" actId="478"/>
          <ac:graphicFrameMkLst>
            <pc:docMk/>
            <pc:sldMk cId="2602844698" sldId="1888"/>
            <ac:graphicFrameMk id="2" creationId="{0A402A71-07F2-0141-7740-8BFFB85EC9A2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2:59.345" v="911"/>
          <ac:graphicFrameMkLst>
            <pc:docMk/>
            <pc:sldMk cId="2602844698" sldId="1888"/>
            <ac:graphicFrameMk id="10" creationId="{63A9FB39-41E5-4904-78A8-DB60F45C2FE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40:25.733" v="864"/>
              <pc2:cmMkLst xmlns:pc2="http://schemas.microsoft.com/office/powerpoint/2019/9/main/command">
                <pc:docMk/>
                <pc:sldMk cId="2602844698" sldId="1888"/>
                <pc2:cmMk id="{A8C1E8C6-ADDE-41F1-B3F7-6059D0FF17EE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7:43:02.827" v="914"/>
        <pc:sldMkLst>
          <pc:docMk/>
          <pc:sldMk cId="3547254818" sldId="1890"/>
        </pc:sldMkLst>
        <pc:spChg chg="mod">
          <ac:chgData name="강다혜" userId="76862be5-6459-46bc-b30d-20a8f5161c9e" providerId="ADAL" clId="{46D8BFD0-B18F-4021-87DD-644F87024BD0}" dt="2023-02-08T07:42:39.473" v="906" actId="1076"/>
          <ac:spMkLst>
            <pc:docMk/>
            <pc:sldMk cId="3547254818" sldId="1890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42:36.913" v="905" actId="478"/>
          <ac:graphicFrameMkLst>
            <pc:docMk/>
            <pc:sldMk cId="3547254818" sldId="1890"/>
            <ac:graphicFrameMk id="2" creationId="{8979F0EA-9BC0-BCC1-03E6-D56E575D4B13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3:02.827" v="914"/>
          <ac:graphicFrameMkLst>
            <pc:docMk/>
            <pc:sldMk cId="3547254818" sldId="1890"/>
            <ac:graphicFrameMk id="4" creationId="{1DFCDC08-5FE7-3224-6220-9A74C25BE255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7:43:06.137" v="916"/>
        <pc:sldMkLst>
          <pc:docMk/>
          <pc:sldMk cId="1615649414" sldId="1894"/>
        </pc:sldMkLst>
        <pc:spChg chg="mod">
          <ac:chgData name="강다혜" userId="76862be5-6459-46bc-b30d-20a8f5161c9e" providerId="ADAL" clId="{46D8BFD0-B18F-4021-87DD-644F87024BD0}" dt="2023-02-08T07:39:02.147" v="847" actId="1076"/>
          <ac:spMkLst>
            <pc:docMk/>
            <pc:sldMk cId="1615649414" sldId="1894"/>
            <ac:spMk id="14" creationId="{A16CDB07-B5C0-42FA-AAB8-2A81DAB2042D}"/>
          </ac:spMkLst>
        </pc:spChg>
        <pc:graphicFrameChg chg="del modGraphic">
          <ac:chgData name="강다혜" userId="76862be5-6459-46bc-b30d-20a8f5161c9e" providerId="ADAL" clId="{46D8BFD0-B18F-4021-87DD-644F87024BD0}" dt="2023-02-08T07:38:58.564" v="846" actId="478"/>
          <ac:graphicFrameMkLst>
            <pc:docMk/>
            <pc:sldMk cId="1615649414" sldId="1894"/>
            <ac:graphicFrameMk id="15" creationId="{CBA5F1C5-ECB0-828B-9AF3-6D579CCE257F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3:06.137" v="916"/>
          <ac:graphicFrameMkLst>
            <pc:docMk/>
            <pc:sldMk cId="1615649414" sldId="1894"/>
            <ac:graphicFrameMk id="16" creationId="{C7D1BDDC-689F-45B6-C107-38BA882908B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38:54.846" v="844"/>
              <pc2:cmMkLst xmlns:pc2="http://schemas.microsoft.com/office/powerpoint/2019/9/main/command">
                <pc:docMk/>
                <pc:sldMk cId="1615649414" sldId="1894"/>
                <pc2:cmMk id="{22AC194A-C23B-44CB-A194-4AC9B063068F}"/>
              </pc2:cmMkLst>
            </pc226:cmChg>
          </p:ext>
        </pc:extLst>
      </pc:sldChg>
      <pc:sldChg chg="del">
        <pc:chgData name="강다혜" userId="76862be5-6459-46bc-b30d-20a8f5161c9e" providerId="ADAL" clId="{46D8BFD0-B18F-4021-87DD-644F87024BD0}" dt="2023-02-08T07:39:23.397" v="851" actId="47"/>
        <pc:sldMkLst>
          <pc:docMk/>
          <pc:sldMk cId="2934865068" sldId="1897"/>
        </pc:sldMkLst>
      </pc:sldChg>
      <pc:sldChg chg="addSp delSp modSp mod modCm">
        <pc:chgData name="강다혜" userId="76862be5-6459-46bc-b30d-20a8f5161c9e" providerId="ADAL" clId="{46D8BFD0-B18F-4021-87DD-644F87024BD0}" dt="2023-02-08T07:24:13.627" v="549" actId="20577"/>
        <pc:sldMkLst>
          <pc:docMk/>
          <pc:sldMk cId="2846299320" sldId="1899"/>
        </pc:sldMkLst>
        <pc:spChg chg="mod">
          <ac:chgData name="강다혜" userId="76862be5-6459-46bc-b30d-20a8f5161c9e" providerId="ADAL" clId="{46D8BFD0-B18F-4021-87DD-644F87024BD0}" dt="2023-02-08T07:24:13.627" v="549" actId="20577"/>
          <ac:spMkLst>
            <pc:docMk/>
            <pc:sldMk cId="2846299320" sldId="1899"/>
            <ac:spMk id="13" creationId="{AA7924F4-FCBF-499E-A156-433459436496}"/>
          </ac:spMkLst>
        </pc:spChg>
        <pc:graphicFrameChg chg="del">
          <ac:chgData name="강다혜" userId="76862be5-6459-46bc-b30d-20a8f5161c9e" providerId="ADAL" clId="{46D8BFD0-B18F-4021-87DD-644F87024BD0}" dt="2023-02-08T07:20:47.229" v="520" actId="478"/>
          <ac:graphicFrameMkLst>
            <pc:docMk/>
            <pc:sldMk cId="2846299320" sldId="1899"/>
            <ac:graphicFrameMk id="2" creationId="{2DDB5166-4D28-8892-6DDF-B60D3905B447}"/>
          </ac:graphicFrameMkLst>
        </pc:graphicFrameChg>
        <pc:graphicFrameChg chg="add mod">
          <ac:chgData name="강다혜" userId="76862be5-6459-46bc-b30d-20a8f5161c9e" providerId="ADAL" clId="{46D8BFD0-B18F-4021-87DD-644F87024BD0}" dt="2023-02-08T07:21:23.998" v="531"/>
          <ac:graphicFrameMkLst>
            <pc:docMk/>
            <pc:sldMk cId="2846299320" sldId="1899"/>
            <ac:graphicFrameMk id="4" creationId="{CDD576C4-C74A-F0D0-CF42-65C46F0BD80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21:07.837" v="526"/>
              <pc2:cmMkLst xmlns:pc2="http://schemas.microsoft.com/office/powerpoint/2019/9/main/command">
                <pc:docMk/>
                <pc:sldMk cId="2846299320" sldId="1899"/>
                <pc2:cmMk id="{FC45C3C8-792E-4718-A883-6F44F4950C6D}"/>
              </pc2:cmMkLst>
            </pc226:cmChg>
          </p:ext>
        </pc:extLst>
      </pc:sldChg>
      <pc:sldChg chg="addSp delSp modSp mod modCm">
        <pc:chgData name="강다혜" userId="76862be5-6459-46bc-b30d-20a8f5161c9e" providerId="ADAL" clId="{46D8BFD0-B18F-4021-87DD-644F87024BD0}" dt="2023-02-08T07:11:17.087" v="442"/>
        <pc:sldMkLst>
          <pc:docMk/>
          <pc:sldMk cId="1541895523" sldId="1900"/>
        </pc:sldMkLst>
        <pc:spChg chg="mod">
          <ac:chgData name="강다혜" userId="76862be5-6459-46bc-b30d-20a8f5161c9e" providerId="ADAL" clId="{46D8BFD0-B18F-4021-87DD-644F87024BD0}" dt="2023-02-08T07:10:36.998" v="437" actId="1076"/>
          <ac:spMkLst>
            <pc:docMk/>
            <pc:sldMk cId="1541895523" sldId="1900"/>
            <ac:spMk id="15" creationId="{8DADB5B4-5730-44CE-A4B3-A8D32F80C260}"/>
          </ac:spMkLst>
        </pc:spChg>
        <pc:graphicFrameChg chg="del">
          <ac:chgData name="강다혜" userId="76862be5-6459-46bc-b30d-20a8f5161c9e" providerId="ADAL" clId="{46D8BFD0-B18F-4021-87DD-644F87024BD0}" dt="2023-02-08T07:10:27.337" v="436" actId="478"/>
          <ac:graphicFrameMkLst>
            <pc:docMk/>
            <pc:sldMk cId="1541895523" sldId="1900"/>
            <ac:graphicFrameMk id="2" creationId="{15E298FC-AC64-9CB3-DF98-48B46433FFCA}"/>
          </ac:graphicFrameMkLst>
        </pc:graphicFrameChg>
        <pc:graphicFrameChg chg="add mod">
          <ac:chgData name="강다혜" userId="76862be5-6459-46bc-b30d-20a8f5161c9e" providerId="ADAL" clId="{46D8BFD0-B18F-4021-87DD-644F87024BD0}" dt="2023-02-08T07:11:17.087" v="442"/>
          <ac:graphicFrameMkLst>
            <pc:docMk/>
            <pc:sldMk cId="1541895523" sldId="1900"/>
            <ac:graphicFrameMk id="4" creationId="{C065063E-080D-69BC-9127-D9D7BFA74A2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04:42.475" v="423"/>
              <pc2:cmMkLst xmlns:pc2="http://schemas.microsoft.com/office/powerpoint/2019/9/main/command">
                <pc:docMk/>
                <pc:sldMk cId="1541895523" sldId="1900"/>
                <pc2:cmMk id="{08820810-B0B1-4D65-ABBC-C62D92DDE549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7:00:08.918" v="397"/>
        <pc:sldMkLst>
          <pc:docMk/>
          <pc:sldMk cId="2802033277" sldId="1901"/>
        </pc:sldMkLst>
        <pc:spChg chg="mod">
          <ac:chgData name="강다혜" userId="76862be5-6459-46bc-b30d-20a8f5161c9e" providerId="ADAL" clId="{46D8BFD0-B18F-4021-87DD-644F87024BD0}" dt="2023-02-08T07:00:08.097" v="396" actId="1076"/>
          <ac:spMkLst>
            <pc:docMk/>
            <pc:sldMk cId="2802033277" sldId="1901"/>
            <ac:spMk id="2" creationId="{7541227D-E011-FB82-02F9-4E4C7DD32812}"/>
          </ac:spMkLst>
        </pc:spChg>
        <pc:graphicFrameChg chg="del">
          <ac:chgData name="강다혜" userId="76862be5-6459-46bc-b30d-20a8f5161c9e" providerId="ADAL" clId="{46D8BFD0-B18F-4021-87DD-644F87024BD0}" dt="2023-02-08T07:00:05.391" v="395" actId="478"/>
          <ac:graphicFrameMkLst>
            <pc:docMk/>
            <pc:sldMk cId="2802033277" sldId="1901"/>
            <ac:graphicFrameMk id="4" creationId="{A94CA6CB-EED6-6B07-510D-3D97382DF9A4}"/>
          </ac:graphicFrameMkLst>
        </pc:graphicFrameChg>
        <pc:graphicFrameChg chg="add mod">
          <ac:chgData name="강다혜" userId="76862be5-6459-46bc-b30d-20a8f5161c9e" providerId="ADAL" clId="{46D8BFD0-B18F-4021-87DD-644F87024BD0}" dt="2023-02-08T07:00:08.918" v="397"/>
          <ac:graphicFrameMkLst>
            <pc:docMk/>
            <pc:sldMk cId="2802033277" sldId="1901"/>
            <ac:graphicFrameMk id="5" creationId="{3422C26B-D533-FF1A-23B6-681EA00FC8DE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3:31.263" v="12"/>
        <pc:sldMkLst>
          <pc:docMk/>
          <pc:sldMk cId="2452424384" sldId="1903"/>
        </pc:sldMkLst>
        <pc:spChg chg="mod">
          <ac:chgData name="강다혜" userId="76862be5-6459-46bc-b30d-20a8f5161c9e" providerId="ADAL" clId="{46D8BFD0-B18F-4021-87DD-644F87024BD0}" dt="2023-02-08T06:33:30.549" v="11" actId="1076"/>
          <ac:spMkLst>
            <pc:docMk/>
            <pc:sldMk cId="2452424384" sldId="1903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2:54.226" v="0" actId="478"/>
          <ac:graphicFrameMkLst>
            <pc:docMk/>
            <pc:sldMk cId="2452424384" sldId="1903"/>
            <ac:graphicFrameMk id="2" creationId="{14A8FA6F-8CDC-0A3B-5387-E8208635F8E4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3:31.263" v="12"/>
          <ac:graphicFrameMkLst>
            <pc:docMk/>
            <pc:sldMk cId="2452424384" sldId="1903"/>
            <ac:graphicFrameMk id="5" creationId="{62EA6B21-FEFA-095D-8A6D-A91FCF5A9C63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4:29.085" v="33"/>
        <pc:sldMkLst>
          <pc:docMk/>
          <pc:sldMk cId="3937190352" sldId="1906"/>
        </pc:sldMkLst>
        <pc:spChg chg="mod">
          <ac:chgData name="강다혜" userId="76862be5-6459-46bc-b30d-20a8f5161c9e" providerId="ADAL" clId="{46D8BFD0-B18F-4021-87DD-644F87024BD0}" dt="2023-02-08T06:34:27.285" v="32" actId="1076"/>
          <ac:spMkLst>
            <pc:docMk/>
            <pc:sldMk cId="3937190352" sldId="1906"/>
            <ac:spMk id="2" creationId="{B0CCD284-314E-1532-DDAB-436D5468B320}"/>
          </ac:spMkLst>
        </pc:spChg>
        <pc:graphicFrameChg chg="del">
          <ac:chgData name="강다혜" userId="76862be5-6459-46bc-b30d-20a8f5161c9e" providerId="ADAL" clId="{46D8BFD0-B18F-4021-87DD-644F87024BD0}" dt="2023-02-08T06:33:05.564" v="4" actId="478"/>
          <ac:graphicFrameMkLst>
            <pc:docMk/>
            <pc:sldMk cId="3937190352" sldId="1906"/>
            <ac:graphicFrameMk id="4" creationId="{6A435C16-6A08-8F1A-5EA1-0402D0E824AE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4:29.085" v="33"/>
          <ac:graphicFrameMkLst>
            <pc:docMk/>
            <pc:sldMk cId="3937190352" sldId="1906"/>
            <ac:graphicFrameMk id="5" creationId="{43767AB4-8CC4-AA5D-9525-480EA5E43752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4:57.020" v="48"/>
        <pc:sldMkLst>
          <pc:docMk/>
          <pc:sldMk cId="2757818369" sldId="1909"/>
        </pc:sldMkLst>
        <pc:spChg chg="mod">
          <ac:chgData name="강다혜" userId="76862be5-6459-46bc-b30d-20a8f5161c9e" providerId="ADAL" clId="{46D8BFD0-B18F-4021-87DD-644F87024BD0}" dt="2023-02-08T06:34:57.020" v="48"/>
          <ac:spMkLst>
            <pc:docMk/>
            <pc:sldMk cId="2757818369" sldId="1909"/>
            <ac:spMk id="2" creationId="{DD146339-A23D-8351-4E31-8BE0764185A6}"/>
          </ac:spMkLst>
        </pc:spChg>
        <pc:graphicFrameChg chg="del">
          <ac:chgData name="강다혜" userId="76862be5-6459-46bc-b30d-20a8f5161c9e" providerId="ADAL" clId="{46D8BFD0-B18F-4021-87DD-644F87024BD0}" dt="2023-02-08T06:33:13.033" v="7" actId="478"/>
          <ac:graphicFrameMkLst>
            <pc:docMk/>
            <pc:sldMk cId="2757818369" sldId="1909"/>
            <ac:graphicFrameMk id="4" creationId="{E1E33621-0B4E-1B6F-EEDF-AF21DCA72468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4:44.271" v="39"/>
          <ac:graphicFrameMkLst>
            <pc:docMk/>
            <pc:sldMk cId="2757818369" sldId="1909"/>
            <ac:graphicFrameMk id="5" creationId="{6E07595F-E212-501C-6B32-F9317CE1ED21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43:03.331" v="915"/>
        <pc:sldMkLst>
          <pc:docMk/>
          <pc:sldMk cId="2022054516" sldId="1913"/>
        </pc:sldMkLst>
        <pc:spChg chg="mod">
          <ac:chgData name="강다혜" userId="76862be5-6459-46bc-b30d-20a8f5161c9e" providerId="ADAL" clId="{46D8BFD0-B18F-4021-87DD-644F87024BD0}" dt="2023-02-08T07:42:48.778" v="909" actId="1076"/>
          <ac:spMkLst>
            <pc:docMk/>
            <pc:sldMk cId="2022054516" sldId="1913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39:35.288" v="858" actId="20577"/>
          <ac:spMkLst>
            <pc:docMk/>
            <pc:sldMk cId="2022054516" sldId="1913"/>
            <ac:spMk id="25" creationId="{BF838669-661C-482D-BBD3-F758C1F0A3C7}"/>
          </ac:spMkLst>
        </pc:spChg>
        <pc:graphicFrameChg chg="del">
          <ac:chgData name="강다혜" userId="76862be5-6459-46bc-b30d-20a8f5161c9e" providerId="ADAL" clId="{46D8BFD0-B18F-4021-87DD-644F87024BD0}" dt="2023-02-08T07:42:46.216" v="908" actId="478"/>
          <ac:graphicFrameMkLst>
            <pc:docMk/>
            <pc:sldMk cId="2022054516" sldId="1913"/>
            <ac:graphicFrameMk id="4" creationId="{EE0945A7-512B-FE97-CFDF-EC5ECCEB1389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3:03.331" v="915"/>
          <ac:graphicFrameMkLst>
            <pc:docMk/>
            <pc:sldMk cId="2022054516" sldId="1913"/>
            <ac:graphicFrameMk id="15" creationId="{DE24E880-EC17-4210-1721-3F03B141C3BE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39:09.120" v="848" actId="47"/>
        <pc:sldMkLst>
          <pc:docMk/>
          <pc:sldMk cId="1124648351" sldId="1916"/>
        </pc:sldMkLst>
      </pc:sldChg>
      <pc:sldChg chg="del">
        <pc:chgData name="강다혜" userId="76862be5-6459-46bc-b30d-20a8f5161c9e" providerId="ADAL" clId="{46D8BFD0-B18F-4021-87DD-644F87024BD0}" dt="2023-02-08T07:39:11.137" v="849" actId="47"/>
        <pc:sldMkLst>
          <pc:docMk/>
          <pc:sldMk cId="1351134210" sldId="1921"/>
        </pc:sldMkLst>
      </pc:sldChg>
      <pc:sldChg chg="addSp delSp modSp mod">
        <pc:chgData name="강다혜" userId="76862be5-6459-46bc-b30d-20a8f5161c9e" providerId="ADAL" clId="{46D8BFD0-B18F-4021-87DD-644F87024BD0}" dt="2023-02-08T07:43:01.856" v="913"/>
        <pc:sldMkLst>
          <pc:docMk/>
          <pc:sldMk cId="1639216024" sldId="1924"/>
        </pc:sldMkLst>
        <pc:spChg chg="mod">
          <ac:chgData name="강다혜" userId="76862be5-6459-46bc-b30d-20a8f5161c9e" providerId="ADAL" clId="{46D8BFD0-B18F-4021-87DD-644F87024BD0}" dt="2023-02-08T07:42:32.890" v="903" actId="1076"/>
          <ac:spMkLst>
            <pc:docMk/>
            <pc:sldMk cId="1639216024" sldId="1924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42:30.025" v="902" actId="478"/>
          <ac:graphicFrameMkLst>
            <pc:docMk/>
            <pc:sldMk cId="1639216024" sldId="1924"/>
            <ac:graphicFrameMk id="2" creationId="{FDA81B49-D15F-E580-FB72-F618CC5609E4}"/>
          </ac:graphicFrameMkLst>
        </pc:graphicFrameChg>
        <pc:graphicFrameChg chg="add mod">
          <ac:chgData name="강다혜" userId="76862be5-6459-46bc-b30d-20a8f5161c9e" providerId="ADAL" clId="{46D8BFD0-B18F-4021-87DD-644F87024BD0}" dt="2023-02-08T07:43:01.856" v="913"/>
          <ac:graphicFrameMkLst>
            <pc:docMk/>
            <pc:sldMk cId="1639216024" sldId="1924"/>
            <ac:graphicFrameMk id="5" creationId="{9466B511-E4E9-C52B-9DF6-116398EC999C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39:17.812" v="850" actId="47"/>
        <pc:sldMkLst>
          <pc:docMk/>
          <pc:sldMk cId="2890526354" sldId="1929"/>
        </pc:sldMkLst>
      </pc:sldChg>
      <pc:sldChg chg="addSp delSp modSp mod modCm">
        <pc:chgData name="강다혜" userId="76862be5-6459-46bc-b30d-20a8f5161c9e" providerId="ADAL" clId="{46D8BFD0-B18F-4021-87DD-644F87024BD0}" dt="2023-02-08T07:29:52.239" v="701"/>
        <pc:sldMkLst>
          <pc:docMk/>
          <pc:sldMk cId="2230471377" sldId="1931"/>
        </pc:sldMkLst>
        <pc:spChg chg="mod">
          <ac:chgData name="강다혜" userId="76862be5-6459-46bc-b30d-20a8f5161c9e" providerId="ADAL" clId="{46D8BFD0-B18F-4021-87DD-644F87024BD0}" dt="2023-02-08T07:29:46.413" v="700" actId="1076"/>
          <ac:spMkLst>
            <pc:docMk/>
            <pc:sldMk cId="2230471377" sldId="1931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29:43.119" v="699" actId="478"/>
          <ac:graphicFrameMkLst>
            <pc:docMk/>
            <pc:sldMk cId="2230471377" sldId="1931"/>
            <ac:graphicFrameMk id="2" creationId="{CC2071DB-A3A6-886D-58AE-827A08047555}"/>
          </ac:graphicFrameMkLst>
        </pc:graphicFrameChg>
        <pc:graphicFrameChg chg="add mod">
          <ac:chgData name="강다혜" userId="76862be5-6459-46bc-b30d-20a8f5161c9e" providerId="ADAL" clId="{46D8BFD0-B18F-4021-87DD-644F87024BD0}" dt="2023-02-08T07:29:52.239" v="701"/>
          <ac:graphicFrameMkLst>
            <pc:docMk/>
            <pc:sldMk cId="2230471377" sldId="1931"/>
            <ac:graphicFrameMk id="5" creationId="{2C6EE8E5-48C9-B204-6044-BFE2E8A1A35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29:03.764" v="697"/>
              <pc2:cmMkLst xmlns:pc2="http://schemas.microsoft.com/office/powerpoint/2019/9/main/command">
                <pc:docMk/>
                <pc:sldMk cId="2230471377" sldId="1931"/>
                <pc2:cmMk id="{17734E94-4880-4166-A44A-934D6F97B53E}"/>
              </pc2:cmMkLst>
            </pc226:cmChg>
          </p:ext>
        </pc:extLst>
      </pc:sldChg>
      <pc:sldChg chg="addSp delSp modSp mod modCm">
        <pc:chgData name="강다혜" userId="76862be5-6459-46bc-b30d-20a8f5161c9e" providerId="ADAL" clId="{46D8BFD0-B18F-4021-87DD-644F87024BD0}" dt="2023-02-08T07:37:24.191" v="824" actId="20577"/>
        <pc:sldMkLst>
          <pc:docMk/>
          <pc:sldMk cId="1740267833" sldId="1932"/>
        </pc:sldMkLst>
        <pc:spChg chg="mod">
          <ac:chgData name="강다혜" userId="76862be5-6459-46bc-b30d-20a8f5161c9e" providerId="ADAL" clId="{46D8BFD0-B18F-4021-87DD-644F87024BD0}" dt="2023-02-08T07:37:24.191" v="824" actId="20577"/>
          <ac:spMkLst>
            <pc:docMk/>
            <pc:sldMk cId="1740267833" sldId="1932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36:07.720" v="812" actId="20577"/>
          <ac:spMkLst>
            <pc:docMk/>
            <pc:sldMk cId="1740267833" sldId="1932"/>
            <ac:spMk id="18" creationId="{C304D297-0BCD-F3B9-0349-C06F649B04AC}"/>
          </ac:spMkLst>
        </pc:spChg>
        <pc:graphicFrameChg chg="add mod">
          <ac:chgData name="강다혜" userId="76862be5-6459-46bc-b30d-20a8f5161c9e" providerId="ADAL" clId="{46D8BFD0-B18F-4021-87DD-644F87024BD0}" dt="2023-02-08T07:37:12.636" v="822"/>
          <ac:graphicFrameMkLst>
            <pc:docMk/>
            <pc:sldMk cId="1740267833" sldId="1932"/>
            <ac:graphicFrameMk id="2" creationId="{F8661876-C6FF-C8D9-7F3E-A278277C24D4}"/>
          </ac:graphicFrameMkLst>
        </pc:graphicFrameChg>
        <pc:graphicFrameChg chg="del">
          <ac:chgData name="강다혜" userId="76862be5-6459-46bc-b30d-20a8f5161c9e" providerId="ADAL" clId="{46D8BFD0-B18F-4021-87DD-644F87024BD0}" dt="2023-02-08T07:35:44.960" v="809" actId="478"/>
          <ac:graphicFrameMkLst>
            <pc:docMk/>
            <pc:sldMk cId="1740267833" sldId="1932"/>
            <ac:graphicFrameMk id="15" creationId="{D8E83F12-AC1D-A1F2-37EA-319D6D15B41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35:50.944" v="811"/>
              <pc2:cmMkLst xmlns:pc2="http://schemas.microsoft.com/office/powerpoint/2019/9/main/command">
                <pc:docMk/>
                <pc:sldMk cId="1740267833" sldId="1932"/>
                <pc2:cmMk id="{57A03441-B85F-496D-B3B4-A311FFBB6A0E}"/>
              </pc2:cmMkLst>
            </pc226:cmChg>
          </p:ext>
        </pc:extLst>
      </pc:sldChg>
      <pc:sldChg chg="delSp modSp del mod">
        <pc:chgData name="강다혜" userId="76862be5-6459-46bc-b30d-20a8f5161c9e" providerId="ADAL" clId="{46D8BFD0-B18F-4021-87DD-644F87024BD0}" dt="2023-02-08T07:25:51.575" v="682" actId="47"/>
        <pc:sldMkLst>
          <pc:docMk/>
          <pc:sldMk cId="493563872" sldId="1935"/>
        </pc:sldMkLst>
        <pc:spChg chg="mod">
          <ac:chgData name="강다혜" userId="76862be5-6459-46bc-b30d-20a8f5161c9e" providerId="ADAL" clId="{46D8BFD0-B18F-4021-87DD-644F87024BD0}" dt="2023-02-08T07:24:42.526" v="555" actId="1076"/>
          <ac:spMkLst>
            <pc:docMk/>
            <pc:sldMk cId="493563872" sldId="1935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7:25:36.583" v="681" actId="20577"/>
          <ac:spMkLst>
            <pc:docMk/>
            <pc:sldMk cId="493563872" sldId="1935"/>
            <ac:spMk id="25" creationId="{BF838669-661C-482D-BBD3-F758C1F0A3C7}"/>
          </ac:spMkLst>
        </pc:spChg>
        <pc:graphicFrameChg chg="del">
          <ac:chgData name="강다혜" userId="76862be5-6459-46bc-b30d-20a8f5161c9e" providerId="ADAL" clId="{46D8BFD0-B18F-4021-87DD-644F87024BD0}" dt="2023-02-08T07:24:39.838" v="554" actId="478"/>
          <ac:graphicFrameMkLst>
            <pc:docMk/>
            <pc:sldMk cId="493563872" sldId="1935"/>
            <ac:graphicFrameMk id="4" creationId="{56A6263A-8F20-023B-E7A9-96989863ED41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28:33.373" v="692"/>
        <pc:sldMkLst>
          <pc:docMk/>
          <pc:sldMk cId="147030651" sldId="1936"/>
        </pc:sldMkLst>
        <pc:spChg chg="mod">
          <ac:chgData name="강다혜" userId="76862be5-6459-46bc-b30d-20a8f5161c9e" providerId="ADAL" clId="{46D8BFD0-B18F-4021-87DD-644F87024BD0}" dt="2023-02-08T07:24:31.487" v="553" actId="1076"/>
          <ac:spMkLst>
            <pc:docMk/>
            <pc:sldMk cId="147030651" sldId="1936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7:24:26.943" v="552" actId="478"/>
          <ac:graphicFrameMkLst>
            <pc:docMk/>
            <pc:sldMk cId="147030651" sldId="1936"/>
            <ac:graphicFrameMk id="2" creationId="{0A402A71-07F2-0141-7740-8BFFB85EC9A2}"/>
          </ac:graphicFrameMkLst>
        </pc:graphicFrameChg>
        <pc:graphicFrameChg chg="add mod">
          <ac:chgData name="강다혜" userId="76862be5-6459-46bc-b30d-20a8f5161c9e" providerId="ADAL" clId="{46D8BFD0-B18F-4021-87DD-644F87024BD0}" dt="2023-02-08T07:28:33.373" v="692"/>
          <ac:graphicFrameMkLst>
            <pc:docMk/>
            <pc:sldMk cId="147030651" sldId="1936"/>
            <ac:graphicFrameMk id="4" creationId="{CAD4CE18-897F-A7C3-904A-A38AEC645E43}"/>
          </ac:graphicFrameMkLst>
        </pc:graphicFrameChg>
      </pc:sldChg>
      <pc:sldChg chg="addSp delSp modSp mod modClrScheme chgLayout">
        <pc:chgData name="강다혜" userId="76862be5-6459-46bc-b30d-20a8f5161c9e" providerId="ADAL" clId="{46D8BFD0-B18F-4021-87DD-644F87024BD0}" dt="2023-02-08T07:28:35.488" v="693"/>
        <pc:sldMkLst>
          <pc:docMk/>
          <pc:sldMk cId="501815595" sldId="1937"/>
        </pc:sldMkLst>
        <pc:spChg chg="mod ord">
          <ac:chgData name="강다혜" userId="76862be5-6459-46bc-b30d-20a8f5161c9e" providerId="ADAL" clId="{46D8BFD0-B18F-4021-87DD-644F87024BD0}" dt="2023-02-08T07:24:51.824" v="557" actId="700"/>
          <ac:spMkLst>
            <pc:docMk/>
            <pc:sldMk cId="501815595" sldId="1937"/>
            <ac:spMk id="3" creationId="{8FAEFF8B-950C-4EE7-98E8-BCF04C31E44B}"/>
          </ac:spMkLst>
        </pc:spChg>
        <pc:spChg chg="mod ord">
          <ac:chgData name="강다혜" userId="76862be5-6459-46bc-b30d-20a8f5161c9e" providerId="ADAL" clId="{46D8BFD0-B18F-4021-87DD-644F87024BD0}" dt="2023-02-08T07:24:51.824" v="557" actId="700"/>
          <ac:spMkLst>
            <pc:docMk/>
            <pc:sldMk cId="501815595" sldId="1937"/>
            <ac:spMk id="6" creationId="{5392C2FC-2AF2-4365-95A6-6256476857BB}"/>
          </ac:spMkLst>
        </pc:spChg>
        <pc:spChg chg="mod ord">
          <ac:chgData name="강다혜" userId="76862be5-6459-46bc-b30d-20a8f5161c9e" providerId="ADAL" clId="{46D8BFD0-B18F-4021-87DD-644F87024BD0}" dt="2023-02-08T07:24:51.824" v="557" actId="700"/>
          <ac:spMkLst>
            <pc:docMk/>
            <pc:sldMk cId="501815595" sldId="1937"/>
            <ac:spMk id="9" creationId="{E14A85F3-3807-4D5E-844E-A5FFB1B1A1AF}"/>
          </ac:spMkLst>
        </pc:spChg>
        <pc:spChg chg="mod ord">
          <ac:chgData name="강다혜" userId="76862be5-6459-46bc-b30d-20a8f5161c9e" providerId="ADAL" clId="{46D8BFD0-B18F-4021-87DD-644F87024BD0}" dt="2023-02-08T07:24:51.824" v="557" actId="700"/>
          <ac:spMkLst>
            <pc:docMk/>
            <pc:sldMk cId="501815595" sldId="1937"/>
            <ac:spMk id="12" creationId="{16BA9CD5-FD8A-49EC-BDC0-6E387B42AB72}"/>
          </ac:spMkLst>
        </pc:spChg>
        <pc:spChg chg="mod">
          <ac:chgData name="강다혜" userId="76862be5-6459-46bc-b30d-20a8f5161c9e" providerId="ADAL" clId="{46D8BFD0-B18F-4021-87DD-644F87024BD0}" dt="2023-02-08T07:28:10.508" v="686" actId="20577"/>
          <ac:spMkLst>
            <pc:docMk/>
            <pc:sldMk cId="501815595" sldId="1937"/>
            <ac:spMk id="14" creationId="{A16CDB07-B5C0-42FA-AAB8-2A81DAB2042D}"/>
          </ac:spMkLst>
        </pc:spChg>
        <pc:spChg chg="mod ord">
          <ac:chgData name="강다혜" userId="76862be5-6459-46bc-b30d-20a8f5161c9e" providerId="ADAL" clId="{46D8BFD0-B18F-4021-87DD-644F87024BD0}" dt="2023-02-08T07:24:51.824" v="557" actId="700"/>
          <ac:spMkLst>
            <pc:docMk/>
            <pc:sldMk cId="501815595" sldId="1937"/>
            <ac:spMk id="23" creationId="{7C546B55-B931-4853-BB4D-678325DEBB30}"/>
          </ac:spMkLst>
        </pc:spChg>
        <pc:spChg chg="mod ord">
          <ac:chgData name="강다혜" userId="76862be5-6459-46bc-b30d-20a8f5161c9e" providerId="ADAL" clId="{46D8BFD0-B18F-4021-87DD-644F87024BD0}" dt="2023-02-08T07:27:57.500" v="685"/>
          <ac:spMkLst>
            <pc:docMk/>
            <pc:sldMk cId="501815595" sldId="1937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7:28:35.488" v="693"/>
          <ac:graphicFrameMkLst>
            <pc:docMk/>
            <pc:sldMk cId="501815595" sldId="1937"/>
            <ac:graphicFrameMk id="2" creationId="{485566E8-51C0-7E68-9AC7-2CA2604D4189}"/>
          </ac:graphicFrameMkLst>
        </pc:graphicFrameChg>
        <pc:graphicFrameChg chg="del">
          <ac:chgData name="강다혜" userId="76862be5-6459-46bc-b30d-20a8f5161c9e" providerId="ADAL" clId="{46D8BFD0-B18F-4021-87DD-644F87024BD0}" dt="2023-02-08T07:24:46.400" v="556" actId="478"/>
          <ac:graphicFrameMkLst>
            <pc:docMk/>
            <pc:sldMk cId="501815595" sldId="1937"/>
            <ac:graphicFrameMk id="15" creationId="{5F5211FE-7F10-E13E-97A5-B74DA23A4E5E}"/>
          </ac:graphicFrameMkLst>
        </pc:graphicFrameChg>
      </pc:sldChg>
      <pc:sldChg chg="modSp del mod">
        <pc:chgData name="강다혜" userId="76862be5-6459-46bc-b30d-20a8f5161c9e" providerId="ADAL" clId="{46D8BFD0-B18F-4021-87DD-644F87024BD0}" dt="2023-02-08T07:19:18.184" v="504" actId="47"/>
        <pc:sldMkLst>
          <pc:docMk/>
          <pc:sldMk cId="2772756824" sldId="1945"/>
        </pc:sldMkLst>
        <pc:spChg chg="mod">
          <ac:chgData name="강다혜" userId="76862be5-6459-46bc-b30d-20a8f5161c9e" providerId="ADAL" clId="{46D8BFD0-B18F-4021-87DD-644F87024BD0}" dt="2023-02-08T07:19:03.677" v="503"/>
          <ac:spMkLst>
            <pc:docMk/>
            <pc:sldMk cId="2772756824" sldId="1945"/>
            <ac:spMk id="25" creationId="{BF838669-661C-482D-BBD3-F758C1F0A3C7}"/>
          </ac:spMkLst>
        </pc:spChg>
      </pc:sldChg>
      <pc:sldChg chg="addSp delSp modSp mod modCm">
        <pc:chgData name="강다혜" userId="76862be5-6459-46bc-b30d-20a8f5161c9e" providerId="ADAL" clId="{46D8BFD0-B18F-4021-87DD-644F87024BD0}" dt="2023-02-08T07:21:18.565" v="529"/>
        <pc:sldMkLst>
          <pc:docMk/>
          <pc:sldMk cId="2189242591" sldId="1946"/>
        </pc:sldMkLst>
        <pc:spChg chg="add mod">
          <ac:chgData name="강다혜" userId="76862be5-6459-46bc-b30d-20a8f5161c9e" providerId="ADAL" clId="{46D8BFD0-B18F-4021-87DD-644F87024BD0}" dt="2023-02-08T07:20:23.536" v="515" actId="20577"/>
          <ac:spMkLst>
            <pc:docMk/>
            <pc:sldMk cId="2189242591" sldId="1946"/>
            <ac:spMk id="2" creationId="{DC31D788-7E8D-0A53-2F2F-3DA0281FE7B9}"/>
          </ac:spMkLst>
        </pc:spChg>
        <pc:spChg chg="del">
          <ac:chgData name="강다혜" userId="76862be5-6459-46bc-b30d-20a8f5161c9e" providerId="ADAL" clId="{46D8BFD0-B18F-4021-87DD-644F87024BD0}" dt="2023-02-08T07:19:37.484" v="508" actId="478"/>
          <ac:spMkLst>
            <pc:docMk/>
            <pc:sldMk cId="2189242591" sldId="1946"/>
            <ac:spMk id="14" creationId="{A16CDB07-B5C0-42FA-AAB8-2A81DAB2042D}"/>
          </ac:spMkLst>
        </pc:spChg>
        <pc:spChg chg="del mod">
          <ac:chgData name="강다혜" userId="76862be5-6459-46bc-b30d-20a8f5161c9e" providerId="ADAL" clId="{46D8BFD0-B18F-4021-87DD-644F87024BD0}" dt="2023-02-08T07:20:11.011" v="511" actId="478"/>
          <ac:spMkLst>
            <pc:docMk/>
            <pc:sldMk cId="2189242591" sldId="1946"/>
            <ac:spMk id="20" creationId="{A8656C1C-3BB2-4B8B-8178-1EC2ECC3CFED}"/>
          </ac:spMkLst>
        </pc:spChg>
        <pc:graphicFrameChg chg="del">
          <ac:chgData name="강다혜" userId="76862be5-6459-46bc-b30d-20a8f5161c9e" providerId="ADAL" clId="{46D8BFD0-B18F-4021-87DD-644F87024BD0}" dt="2023-02-08T07:19:31.711" v="506" actId="478"/>
          <ac:graphicFrameMkLst>
            <pc:docMk/>
            <pc:sldMk cId="2189242591" sldId="1946"/>
            <ac:graphicFrameMk id="7" creationId="{BD9C7B51-EC5E-EB28-73CB-6DC4E6D28D58}"/>
          </ac:graphicFrameMkLst>
        </pc:graphicFrameChg>
        <pc:graphicFrameChg chg="add mod">
          <ac:chgData name="강다혜" userId="76862be5-6459-46bc-b30d-20a8f5161c9e" providerId="ADAL" clId="{46D8BFD0-B18F-4021-87DD-644F87024BD0}" dt="2023-02-08T07:21:18.565" v="529"/>
          <ac:graphicFrameMkLst>
            <pc:docMk/>
            <pc:sldMk cId="2189242591" sldId="1946"/>
            <ac:graphicFrameMk id="8" creationId="{B0A13122-F17E-D77C-AE14-B3E43C811193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19:26.011" v="505"/>
              <pc2:cmMkLst xmlns:pc2="http://schemas.microsoft.com/office/powerpoint/2019/9/main/command">
                <pc:docMk/>
                <pc:sldMk cId="2189242591" sldId="1946"/>
                <pc2:cmMk id="{744D1BD1-E5DF-4138-80C5-E68C3D4C8703}"/>
              </pc2:cmMkLst>
            </pc226:cmChg>
          </p:ext>
        </pc:extLst>
      </pc:sldChg>
      <pc:sldChg chg="addSp delSp modSp mod modCm">
        <pc:chgData name="강다혜" userId="76862be5-6459-46bc-b30d-20a8f5161c9e" providerId="ADAL" clId="{46D8BFD0-B18F-4021-87DD-644F87024BD0}" dt="2023-02-08T07:15:39.948" v="480"/>
        <pc:sldMkLst>
          <pc:docMk/>
          <pc:sldMk cId="3502569441" sldId="1947"/>
        </pc:sldMkLst>
        <pc:spChg chg="add mod">
          <ac:chgData name="강다혜" userId="76862be5-6459-46bc-b30d-20a8f5161c9e" providerId="ADAL" clId="{46D8BFD0-B18F-4021-87DD-644F87024BD0}" dt="2023-02-08T07:15:30.837" v="477" actId="20577"/>
          <ac:spMkLst>
            <pc:docMk/>
            <pc:sldMk cId="3502569441" sldId="1947"/>
            <ac:spMk id="5" creationId="{CA568D81-7C2D-1A6A-40C2-52458F9FAE72}"/>
          </ac:spMkLst>
        </pc:spChg>
        <pc:spChg chg="del mod">
          <ac:chgData name="강다혜" userId="76862be5-6459-46bc-b30d-20a8f5161c9e" providerId="ADAL" clId="{46D8BFD0-B18F-4021-87DD-644F87024BD0}" dt="2023-02-08T07:15:22.008" v="473" actId="478"/>
          <ac:spMkLst>
            <pc:docMk/>
            <pc:sldMk cId="3502569441" sldId="1947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7:14:52.694" v="464"/>
          <ac:graphicFrameMkLst>
            <pc:docMk/>
            <pc:sldMk cId="3502569441" sldId="1947"/>
            <ac:graphicFrameMk id="2" creationId="{A39A0637-FD06-4C05-67D1-C430F37B69F2}"/>
          </ac:graphicFrameMkLst>
        </pc:graphicFrameChg>
        <pc:graphicFrameChg chg="del">
          <ac:chgData name="강다혜" userId="76862be5-6459-46bc-b30d-20a8f5161c9e" providerId="ADAL" clId="{46D8BFD0-B18F-4021-87DD-644F87024BD0}" dt="2023-02-08T07:14:48.180" v="462" actId="478"/>
          <ac:graphicFrameMkLst>
            <pc:docMk/>
            <pc:sldMk cId="3502569441" sldId="1947"/>
            <ac:graphicFrameMk id="20" creationId="{81B10E50-2900-8F4A-71E4-9405D62E1172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15:39.948" v="480"/>
              <pc2:cmMkLst xmlns:pc2="http://schemas.microsoft.com/office/powerpoint/2019/9/main/command">
                <pc:docMk/>
                <pc:sldMk cId="3502569441" sldId="1947"/>
                <pc2:cmMk id="{17469113-FB6A-4815-8609-08AE7D4A3116}"/>
              </pc2:cmMkLst>
            </pc226:cmChg>
          </p:ext>
        </pc:extLst>
      </pc:sldChg>
      <pc:sldChg chg="modSp del mod">
        <pc:chgData name="강다혜" userId="76862be5-6459-46bc-b30d-20a8f5161c9e" providerId="ADAL" clId="{46D8BFD0-B18F-4021-87DD-644F87024BD0}" dt="2023-02-08T07:13:05.934" v="450" actId="47"/>
        <pc:sldMkLst>
          <pc:docMk/>
          <pc:sldMk cId="3353973925" sldId="1948"/>
        </pc:sldMkLst>
        <pc:spChg chg="mod">
          <ac:chgData name="강다혜" userId="76862be5-6459-46bc-b30d-20a8f5161c9e" providerId="ADAL" clId="{46D8BFD0-B18F-4021-87DD-644F87024BD0}" dt="2023-02-08T07:13:03.940" v="449" actId="6549"/>
          <ac:spMkLst>
            <pc:docMk/>
            <pc:sldMk cId="3353973925" sldId="1948"/>
            <ac:spMk id="25" creationId="{BF838669-661C-482D-BBD3-F758C1F0A3C7}"/>
          </ac:spMkLst>
        </pc:spChg>
      </pc:sldChg>
      <pc:sldChg chg="del">
        <pc:chgData name="강다혜" userId="76862be5-6459-46bc-b30d-20a8f5161c9e" providerId="ADAL" clId="{46D8BFD0-B18F-4021-87DD-644F87024BD0}" dt="2023-02-08T07:13:16.146" v="451" actId="47"/>
        <pc:sldMkLst>
          <pc:docMk/>
          <pc:sldMk cId="2911739450" sldId="1950"/>
        </pc:sldMkLst>
      </pc:sldChg>
      <pc:sldChg chg="addSp delSp modSp mod modCm">
        <pc:chgData name="강다혜" userId="76862be5-6459-46bc-b30d-20a8f5161c9e" providerId="ADAL" clId="{46D8BFD0-B18F-4021-87DD-644F87024BD0}" dt="2023-02-08T07:11:15.981" v="441"/>
        <pc:sldMkLst>
          <pc:docMk/>
          <pc:sldMk cId="539285309" sldId="1951"/>
        </pc:sldMkLst>
        <pc:spChg chg="mod">
          <ac:chgData name="강다혜" userId="76862be5-6459-46bc-b30d-20a8f5161c9e" providerId="ADAL" clId="{46D8BFD0-B18F-4021-87DD-644F87024BD0}" dt="2023-02-08T07:10:46.724" v="440" actId="20577"/>
          <ac:spMkLst>
            <pc:docMk/>
            <pc:sldMk cId="539285309" sldId="1951"/>
            <ac:spMk id="13" creationId="{AA7924F4-FCBF-499E-A156-433459436496}"/>
          </ac:spMkLst>
        </pc:spChg>
        <pc:graphicFrameChg chg="add mod">
          <ac:chgData name="강다혜" userId="76862be5-6459-46bc-b30d-20a8f5161c9e" providerId="ADAL" clId="{46D8BFD0-B18F-4021-87DD-644F87024BD0}" dt="2023-02-08T07:11:15.981" v="441"/>
          <ac:graphicFrameMkLst>
            <pc:docMk/>
            <pc:sldMk cId="539285309" sldId="1951"/>
            <ac:graphicFrameMk id="2" creationId="{A1A15D5E-A23B-BF7A-61FD-E605D2242038}"/>
          </ac:graphicFrameMkLst>
        </pc:graphicFrameChg>
        <pc:graphicFrameChg chg="del">
          <ac:chgData name="강다혜" userId="76862be5-6459-46bc-b30d-20a8f5161c9e" providerId="ADAL" clId="{46D8BFD0-B18F-4021-87DD-644F87024BD0}" dt="2023-02-08T07:10:40.712" v="438" actId="478"/>
          <ac:graphicFrameMkLst>
            <pc:docMk/>
            <pc:sldMk cId="539285309" sldId="1951"/>
            <ac:graphicFrameMk id="7" creationId="{76CA1737-3FB9-0EFB-D5BA-C5B1891851D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05:29.201" v="424"/>
              <pc2:cmMkLst xmlns:pc2="http://schemas.microsoft.com/office/powerpoint/2019/9/main/command">
                <pc:docMk/>
                <pc:sldMk cId="539285309" sldId="1951"/>
                <pc2:cmMk id="{32B2EB03-E4DE-4188-ABFB-6860C5CD058B}"/>
              </pc2:cmMkLst>
            </pc226:cmChg>
          </p:ext>
        </pc:extLst>
      </pc:sldChg>
      <pc:sldChg chg="del">
        <pc:chgData name="강다혜" userId="76862be5-6459-46bc-b30d-20a8f5161c9e" providerId="ADAL" clId="{46D8BFD0-B18F-4021-87DD-644F87024BD0}" dt="2023-02-08T07:20:51.534" v="521" actId="47"/>
        <pc:sldMkLst>
          <pc:docMk/>
          <pc:sldMk cId="167749359" sldId="1952"/>
        </pc:sldMkLst>
      </pc:sldChg>
      <pc:sldChg chg="del">
        <pc:chgData name="강다혜" userId="76862be5-6459-46bc-b30d-20a8f5161c9e" providerId="ADAL" clId="{46D8BFD0-B18F-4021-87DD-644F87024BD0}" dt="2023-02-08T07:09:02.698" v="425" actId="47"/>
        <pc:sldMkLst>
          <pc:docMk/>
          <pc:sldMk cId="331745822" sldId="1953"/>
        </pc:sldMkLst>
      </pc:sldChg>
      <pc:sldChg chg="addSp delSp modSp mod">
        <pc:chgData name="강다혜" userId="76862be5-6459-46bc-b30d-20a8f5161c9e" providerId="ADAL" clId="{46D8BFD0-B18F-4021-87DD-644F87024BD0}" dt="2023-02-08T07:00:13.516" v="399" actId="20577"/>
        <pc:sldMkLst>
          <pc:docMk/>
          <pc:sldMk cId="3978151331" sldId="1954"/>
        </pc:sldMkLst>
        <pc:spChg chg="mod">
          <ac:chgData name="강다혜" userId="76862be5-6459-46bc-b30d-20a8f5161c9e" providerId="ADAL" clId="{46D8BFD0-B18F-4021-87DD-644F87024BD0}" dt="2023-02-08T07:00:13.516" v="399" actId="20577"/>
          <ac:spMkLst>
            <pc:docMk/>
            <pc:sldMk cId="3978151331" sldId="1954"/>
            <ac:spMk id="2" creationId="{7541227D-E011-FB82-02F9-4E4C7DD32812}"/>
          </ac:spMkLst>
        </pc:spChg>
        <pc:graphicFrameChg chg="add mod">
          <ac:chgData name="강다혜" userId="76862be5-6459-46bc-b30d-20a8f5161c9e" providerId="ADAL" clId="{46D8BFD0-B18F-4021-87DD-644F87024BD0}" dt="2023-02-08T07:00:11.502" v="398"/>
          <ac:graphicFrameMkLst>
            <pc:docMk/>
            <pc:sldMk cId="3978151331" sldId="1954"/>
            <ac:graphicFrameMk id="4" creationId="{08C86C4E-E035-0A77-07BE-62D9ADD2FF0B}"/>
          </ac:graphicFrameMkLst>
        </pc:graphicFrameChg>
        <pc:graphicFrameChg chg="del">
          <ac:chgData name="강다혜" userId="76862be5-6459-46bc-b30d-20a8f5161c9e" providerId="ADAL" clId="{46D8BFD0-B18F-4021-87DD-644F87024BD0}" dt="2023-02-08T06:59:19.709" v="393" actId="478"/>
          <ac:graphicFrameMkLst>
            <pc:docMk/>
            <pc:sldMk cId="3978151331" sldId="1954"/>
            <ac:graphicFrameMk id="19" creationId="{ADA9F1CE-279E-E13B-DA35-3A5F6F8E1B49}"/>
          </ac:graphicFrameMkLst>
        </pc:graphicFrameChg>
      </pc:sldChg>
      <pc:sldChg chg="del">
        <pc:chgData name="강다혜" userId="76862be5-6459-46bc-b30d-20a8f5161c9e" providerId="ADAL" clId="{46D8BFD0-B18F-4021-87DD-644F87024BD0}" dt="2023-02-08T07:38:48.331" v="843" actId="47"/>
        <pc:sldMkLst>
          <pc:docMk/>
          <pc:sldMk cId="3176878108" sldId="1956"/>
        </pc:sldMkLst>
      </pc:sldChg>
      <pc:sldChg chg="del">
        <pc:chgData name="강다혜" userId="76862be5-6459-46bc-b30d-20a8f5161c9e" providerId="ADAL" clId="{46D8BFD0-B18F-4021-87DD-644F87024BD0}" dt="2023-02-08T06:55:47.776" v="368" actId="47"/>
        <pc:sldMkLst>
          <pc:docMk/>
          <pc:sldMk cId="512307991" sldId="1957"/>
        </pc:sldMkLst>
      </pc:sldChg>
      <pc:sldChg chg="addSp delSp modSp mod ord">
        <pc:chgData name="강다혜" userId="76862be5-6459-46bc-b30d-20a8f5161c9e" providerId="ADAL" clId="{46D8BFD0-B18F-4021-87DD-644F87024BD0}" dt="2023-02-08T06:42:15.055" v="151"/>
        <pc:sldMkLst>
          <pc:docMk/>
          <pc:sldMk cId="4204370286" sldId="1959"/>
        </pc:sldMkLst>
        <pc:spChg chg="mod">
          <ac:chgData name="강다혜" userId="76862be5-6459-46bc-b30d-20a8f5161c9e" providerId="ADAL" clId="{46D8BFD0-B18F-4021-87DD-644F87024BD0}" dt="2023-02-08T06:40:24.894" v="96" actId="20577"/>
          <ac:spMkLst>
            <pc:docMk/>
            <pc:sldMk cId="4204370286" sldId="1959"/>
            <ac:spMk id="12" creationId="{16BA9CD5-FD8A-49EC-BDC0-6E387B42AB72}"/>
          </ac:spMkLst>
        </pc:spChg>
        <pc:spChg chg="mod">
          <ac:chgData name="강다혜" userId="76862be5-6459-46bc-b30d-20a8f5161c9e" providerId="ADAL" clId="{46D8BFD0-B18F-4021-87DD-644F87024BD0}" dt="2023-02-08T06:42:14.187" v="150" actId="20577"/>
          <ac:spMkLst>
            <pc:docMk/>
            <pc:sldMk cId="4204370286" sldId="1959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6:41:49.456" v="141" actId="20577"/>
          <ac:spMkLst>
            <pc:docMk/>
            <pc:sldMk cId="4204370286" sldId="1959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6:42:15.055" v="151"/>
          <ac:graphicFrameMkLst>
            <pc:docMk/>
            <pc:sldMk cId="4204370286" sldId="1959"/>
            <ac:graphicFrameMk id="2" creationId="{DE92E77D-4D9A-D18E-373C-351590704E7A}"/>
          </ac:graphicFrameMkLst>
        </pc:graphicFrameChg>
        <pc:graphicFrameChg chg="del">
          <ac:chgData name="강다혜" userId="76862be5-6459-46bc-b30d-20a8f5161c9e" providerId="ADAL" clId="{46D8BFD0-B18F-4021-87DD-644F87024BD0}" dt="2023-02-08T06:41:54.086" v="142" actId="478"/>
          <ac:graphicFrameMkLst>
            <pc:docMk/>
            <pc:sldMk cId="4204370286" sldId="1959"/>
            <ac:graphicFrameMk id="11" creationId="{3F4ACAB8-5E11-CE46-2691-EBA7C62EBA9D}"/>
          </ac:graphicFrameMkLst>
        </pc:graphicFrameChg>
      </pc:sldChg>
      <pc:sldChg chg="addSp delSp modSp mod ord">
        <pc:chgData name="강다혜" userId="76862be5-6459-46bc-b30d-20a8f5161c9e" providerId="ADAL" clId="{46D8BFD0-B18F-4021-87DD-644F87024BD0}" dt="2023-02-08T06:42:11.625" v="149" actId="20577"/>
        <pc:sldMkLst>
          <pc:docMk/>
          <pc:sldMk cId="1738522958" sldId="1960"/>
        </pc:sldMkLst>
        <pc:spChg chg="mod">
          <ac:chgData name="강다혜" userId="76862be5-6459-46bc-b30d-20a8f5161c9e" providerId="ADAL" clId="{46D8BFD0-B18F-4021-87DD-644F87024BD0}" dt="2023-02-08T06:42:11.625" v="149" actId="20577"/>
          <ac:spMkLst>
            <pc:docMk/>
            <pc:sldMk cId="1738522958" sldId="1960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6:42:08.896" v="148"/>
          <ac:graphicFrameMkLst>
            <pc:docMk/>
            <pc:sldMk cId="1738522958" sldId="1960"/>
            <ac:graphicFrameMk id="2" creationId="{FCD5E804-CA5E-D63A-CACA-8604651EEDCF}"/>
          </ac:graphicFrameMkLst>
        </pc:graphicFrameChg>
        <pc:graphicFrameChg chg="del">
          <ac:chgData name="강다혜" userId="76862be5-6459-46bc-b30d-20a8f5161c9e" providerId="ADAL" clId="{46D8BFD0-B18F-4021-87DD-644F87024BD0}" dt="2023-02-08T06:42:02.950" v="145" actId="478"/>
          <ac:graphicFrameMkLst>
            <pc:docMk/>
            <pc:sldMk cId="1738522958" sldId="1960"/>
            <ac:graphicFrameMk id="7" creationId="{0121BDCD-6E79-5E16-997C-08402AABCECC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6:39:16.911" v="85" actId="20577"/>
        <pc:sldMkLst>
          <pc:docMk/>
          <pc:sldMk cId="360957196" sldId="1962"/>
        </pc:sldMkLst>
        <pc:spChg chg="mod">
          <ac:chgData name="강다혜" userId="76862be5-6459-46bc-b30d-20a8f5161c9e" providerId="ADAL" clId="{46D8BFD0-B18F-4021-87DD-644F87024BD0}" dt="2023-02-08T06:39:16.911" v="85" actId="20577"/>
          <ac:spMkLst>
            <pc:docMk/>
            <pc:sldMk cId="360957196" sldId="1962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6:58.574" v="62" actId="478"/>
          <ac:graphicFrameMkLst>
            <pc:docMk/>
            <pc:sldMk cId="360957196" sldId="1962"/>
            <ac:graphicFrameMk id="2" creationId="{E971560F-A154-50A8-6579-20EC5947983E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7:06.458" v="65"/>
          <ac:graphicFrameMkLst>
            <pc:docMk/>
            <pc:sldMk cId="360957196" sldId="1962"/>
            <ac:graphicFrameMk id="5" creationId="{711C9A2C-D200-08FB-3DEE-ABB6FFB6085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6:37:05.553" v="64"/>
              <pc2:cmMkLst xmlns:pc2="http://schemas.microsoft.com/office/powerpoint/2019/9/main/command">
                <pc:docMk/>
                <pc:sldMk cId="360957196" sldId="1962"/>
                <pc2:cmMk id="{A2D2DEA9-4FC9-40ED-86B6-3444DA5815D8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6:37:15.585" v="68"/>
        <pc:sldMkLst>
          <pc:docMk/>
          <pc:sldMk cId="4009540974" sldId="1963"/>
        </pc:sldMkLst>
        <pc:spChg chg="mod">
          <ac:chgData name="강다혜" userId="76862be5-6459-46bc-b30d-20a8f5161c9e" providerId="ADAL" clId="{46D8BFD0-B18F-4021-87DD-644F87024BD0}" dt="2023-02-08T06:37:15.044" v="67" actId="1076"/>
          <ac:spMkLst>
            <pc:docMk/>
            <pc:sldMk cId="4009540974" sldId="1963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7:11.848" v="66" actId="478"/>
          <ac:graphicFrameMkLst>
            <pc:docMk/>
            <pc:sldMk cId="4009540974" sldId="1963"/>
            <ac:graphicFrameMk id="2" creationId="{F00A509E-367B-5454-DEA8-A516944C7AC1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7:15.585" v="68"/>
          <ac:graphicFrameMkLst>
            <pc:docMk/>
            <pc:sldMk cId="4009540974" sldId="1963"/>
            <ac:graphicFrameMk id="4" creationId="{BC8D948B-EB77-B1AB-058F-D5396606A705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9:25.800" v="87" actId="20577"/>
        <pc:sldMkLst>
          <pc:docMk/>
          <pc:sldMk cId="3047657986" sldId="1964"/>
        </pc:sldMkLst>
        <pc:spChg chg="mod">
          <ac:chgData name="강다혜" userId="76862be5-6459-46bc-b30d-20a8f5161c9e" providerId="ADAL" clId="{46D8BFD0-B18F-4021-87DD-644F87024BD0}" dt="2023-02-08T06:39:25.800" v="87" actId="20577"/>
          <ac:spMkLst>
            <pc:docMk/>
            <pc:sldMk cId="3047657986" sldId="1964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6:37:32.257" v="74"/>
          <ac:graphicFrameMkLst>
            <pc:docMk/>
            <pc:sldMk cId="3047657986" sldId="1964"/>
            <ac:graphicFrameMk id="2" creationId="{553EAF13-31F3-1C65-49D8-AA0EA2FA035D}"/>
          </ac:graphicFrameMkLst>
        </pc:graphicFrameChg>
        <pc:graphicFrameChg chg="del">
          <ac:chgData name="강다혜" userId="76862be5-6459-46bc-b30d-20a8f5161c9e" providerId="ADAL" clId="{46D8BFD0-B18F-4021-87DD-644F87024BD0}" dt="2023-02-08T06:37:29.129" v="72" actId="478"/>
          <ac:graphicFrameMkLst>
            <pc:docMk/>
            <pc:sldMk cId="3047657986" sldId="1964"/>
            <ac:graphicFrameMk id="5" creationId="{425DC937-AA9A-46E5-15BE-B7719CF3EBAD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6:36:44.817" v="58" actId="20577"/>
        <pc:sldMkLst>
          <pc:docMk/>
          <pc:sldMk cId="86860020" sldId="1965"/>
        </pc:sldMkLst>
        <pc:spChg chg="mod">
          <ac:chgData name="강다혜" userId="76862be5-6459-46bc-b30d-20a8f5161c9e" providerId="ADAL" clId="{46D8BFD0-B18F-4021-87DD-644F87024BD0}" dt="2023-02-08T06:36:44.817" v="58" actId="20577"/>
          <ac:spMkLst>
            <pc:docMk/>
            <pc:sldMk cId="86860020" sldId="1965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6:36:36.803" v="56"/>
          <ac:graphicFrameMkLst>
            <pc:docMk/>
            <pc:sldMk cId="86860020" sldId="1965"/>
            <ac:graphicFrameMk id="2" creationId="{452472A8-4670-2B2A-CBB9-7B56184216E6}"/>
          </ac:graphicFrameMkLst>
        </pc:graphicFrameChg>
        <pc:graphicFrameChg chg="del">
          <ac:chgData name="강다혜" userId="76862be5-6459-46bc-b30d-20a8f5161c9e" providerId="ADAL" clId="{46D8BFD0-B18F-4021-87DD-644F87024BD0}" dt="2023-02-08T06:36:31.910" v="54" actId="478"/>
          <ac:graphicFrameMkLst>
            <pc:docMk/>
            <pc:sldMk cId="86860020" sldId="1965"/>
            <ac:graphicFrameMk id="11" creationId="{230C05FD-C6C3-1B9D-22A0-A03004330C7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6:36:41.259" v="57"/>
              <pc2:cmMkLst xmlns:pc2="http://schemas.microsoft.com/office/powerpoint/2019/9/main/command">
                <pc:docMk/>
                <pc:sldMk cId="86860020" sldId="1965"/>
                <pc2:cmMk id="{E6531618-B0C4-4FAB-837A-D6A2B8ECFA1E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6:39:13.922" v="84" actId="20577"/>
        <pc:sldMkLst>
          <pc:docMk/>
          <pc:sldMk cId="290804042" sldId="1968"/>
        </pc:sldMkLst>
        <pc:spChg chg="mod">
          <ac:chgData name="강다혜" userId="76862be5-6459-46bc-b30d-20a8f5161c9e" providerId="ADAL" clId="{46D8BFD0-B18F-4021-87DD-644F87024BD0}" dt="2023-02-08T06:39:13.922" v="84" actId="20577"/>
          <ac:spMkLst>
            <pc:docMk/>
            <pc:sldMk cId="290804042" sldId="1968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6:49.167" v="59" actId="478"/>
          <ac:graphicFrameMkLst>
            <pc:docMk/>
            <pc:sldMk cId="290804042" sldId="1968"/>
            <ac:graphicFrameMk id="2" creationId="{4CC3176C-F4A0-C807-705E-155EA2891AED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6:53.088" v="61"/>
          <ac:graphicFrameMkLst>
            <pc:docMk/>
            <pc:sldMk cId="290804042" sldId="1968"/>
            <ac:graphicFrameMk id="4" creationId="{83F39056-9FED-3EB1-40E1-FF35C98ECFBF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9:28.927" v="88" actId="20577"/>
        <pc:sldMkLst>
          <pc:docMk/>
          <pc:sldMk cId="2928009927" sldId="1970"/>
        </pc:sldMkLst>
        <pc:spChg chg="mod">
          <ac:chgData name="강다혜" userId="76862be5-6459-46bc-b30d-20a8f5161c9e" providerId="ADAL" clId="{46D8BFD0-B18F-4021-87DD-644F87024BD0}" dt="2023-02-08T06:39:28.927" v="88" actId="20577"/>
          <ac:spMkLst>
            <pc:docMk/>
            <pc:sldMk cId="2928009927" sldId="1970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6:38:30.420" v="77"/>
          <ac:graphicFrameMkLst>
            <pc:docMk/>
            <pc:sldMk cId="2928009927" sldId="1970"/>
            <ac:graphicFrameMk id="2" creationId="{D045C4D8-907E-EED6-1E09-FAAEFFBFFD15}"/>
          </ac:graphicFrameMkLst>
        </pc:graphicFrameChg>
        <pc:graphicFrameChg chg="del">
          <ac:chgData name="강다혜" userId="76862be5-6459-46bc-b30d-20a8f5161c9e" providerId="ADAL" clId="{46D8BFD0-B18F-4021-87DD-644F87024BD0}" dt="2023-02-08T06:38:26.346" v="75" actId="478"/>
          <ac:graphicFrameMkLst>
            <pc:docMk/>
            <pc:sldMk cId="2928009927" sldId="1970"/>
            <ac:graphicFrameMk id="7" creationId="{82E91464-59CB-B8C3-3D06-A7F1BA6A610D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6:39:37.843" v="95"/>
        <pc:sldMkLst>
          <pc:docMk/>
          <pc:sldMk cId="965864593" sldId="1971"/>
        </pc:sldMkLst>
        <pc:spChg chg="mod">
          <ac:chgData name="강다혜" userId="76862be5-6459-46bc-b30d-20a8f5161c9e" providerId="ADAL" clId="{46D8BFD0-B18F-4021-87DD-644F87024BD0}" dt="2023-02-08T06:39:37.843" v="95"/>
          <ac:spMkLst>
            <pc:docMk/>
            <pc:sldMk cId="965864593" sldId="1971"/>
            <ac:spMk id="14" creationId="{A16CDB07-B5C0-42FA-AAB8-2A81DAB2042D}"/>
          </ac:spMkLst>
        </pc:spChg>
        <pc:graphicFrameChg chg="del">
          <ac:chgData name="강다혜" userId="76862be5-6459-46bc-b30d-20a8f5161c9e" providerId="ADAL" clId="{46D8BFD0-B18F-4021-87DD-644F87024BD0}" dt="2023-02-08T06:38:36.606" v="78" actId="478"/>
          <ac:graphicFrameMkLst>
            <pc:docMk/>
            <pc:sldMk cId="965864593" sldId="1971"/>
            <ac:graphicFrameMk id="2" creationId="{FD4A9F01-3419-8E55-2FBC-6CD70E8FBE7E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8:41.558" v="80"/>
          <ac:graphicFrameMkLst>
            <pc:docMk/>
            <pc:sldMk cId="965864593" sldId="1971"/>
            <ac:graphicFrameMk id="4" creationId="{F3C25567-A021-5707-A4F0-600A94D969E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6:38:54.438" v="83"/>
              <pc2:cmMkLst xmlns:pc2="http://schemas.microsoft.com/office/powerpoint/2019/9/main/command">
                <pc:docMk/>
                <pc:sldMk cId="965864593" sldId="1971"/>
                <pc2:cmMk id="{20FA2241-115A-43FB-96C1-EA2C88F310D1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6:34:06.700" v="26"/>
        <pc:sldMkLst>
          <pc:docMk/>
          <pc:sldMk cId="1226001341" sldId="1973"/>
        </pc:sldMkLst>
        <pc:spChg chg="mod">
          <ac:chgData name="강다혜" userId="76862be5-6459-46bc-b30d-20a8f5161c9e" providerId="ADAL" clId="{46D8BFD0-B18F-4021-87DD-644F87024BD0}" dt="2023-02-08T06:33:37.287" v="14" actId="20577"/>
          <ac:spMkLst>
            <pc:docMk/>
            <pc:sldMk cId="1226001341" sldId="1973"/>
            <ac:spMk id="5" creationId="{5FEC495D-32A1-CD83-46AD-258DC29F01C5}"/>
          </ac:spMkLst>
        </pc:spChg>
        <pc:spChg chg="mod">
          <ac:chgData name="강다혜" userId="76862be5-6459-46bc-b30d-20a8f5161c9e" providerId="ADAL" clId="{46D8BFD0-B18F-4021-87DD-644F87024BD0}" dt="2023-02-08T06:34:06.700" v="26"/>
          <ac:spMkLst>
            <pc:docMk/>
            <pc:sldMk cId="1226001341" sldId="1973"/>
            <ac:spMk id="25" creationId="{BF838669-661C-482D-BBD3-F758C1F0A3C7}"/>
          </ac:spMkLst>
        </pc:spChg>
        <pc:graphicFrameChg chg="add mod">
          <ac:chgData name="강다혜" userId="76862be5-6459-46bc-b30d-20a8f5161c9e" providerId="ADAL" clId="{46D8BFD0-B18F-4021-87DD-644F87024BD0}" dt="2023-02-08T06:33:53.563" v="20" actId="1076"/>
          <ac:graphicFrameMkLst>
            <pc:docMk/>
            <pc:sldMk cId="1226001341" sldId="1973"/>
            <ac:graphicFrameMk id="2" creationId="{9F5F18A9-2250-4490-DC24-2BD63831A271}"/>
          </ac:graphicFrameMkLst>
        </pc:graphicFrameChg>
        <pc:graphicFrameChg chg="del">
          <ac:chgData name="강다혜" userId="76862be5-6459-46bc-b30d-20a8f5161c9e" providerId="ADAL" clId="{46D8BFD0-B18F-4021-87DD-644F87024BD0}" dt="2023-02-08T06:32:56.926" v="1" actId="478"/>
          <ac:graphicFrameMkLst>
            <pc:docMk/>
            <pc:sldMk cId="1226001341" sldId="1973"/>
            <ac:graphicFrameMk id="15" creationId="{D8E83F12-AC1D-A1F2-37EA-319D6D15B41E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3:58.177" v="21" actId="20577"/>
        <pc:sldMkLst>
          <pc:docMk/>
          <pc:sldMk cId="343535171" sldId="1974"/>
        </pc:sldMkLst>
        <pc:spChg chg="mod">
          <ac:chgData name="강다혜" userId="76862be5-6459-46bc-b30d-20a8f5161c9e" providerId="ADAL" clId="{46D8BFD0-B18F-4021-87DD-644F87024BD0}" dt="2023-02-08T06:33:58.177" v="21" actId="20577"/>
          <ac:spMkLst>
            <pc:docMk/>
            <pc:sldMk cId="343535171" sldId="1974"/>
            <ac:spMk id="5" creationId="{5FEC495D-32A1-CD83-46AD-258DC29F01C5}"/>
          </ac:spMkLst>
        </pc:spChg>
        <pc:graphicFrameChg chg="add mod">
          <ac:chgData name="강다혜" userId="76862be5-6459-46bc-b30d-20a8f5161c9e" providerId="ADAL" clId="{46D8BFD0-B18F-4021-87DD-644F87024BD0}" dt="2023-02-08T06:33:44.672" v="17"/>
          <ac:graphicFrameMkLst>
            <pc:docMk/>
            <pc:sldMk cId="343535171" sldId="1974"/>
            <ac:graphicFrameMk id="2" creationId="{E215380F-E9B2-3916-79FD-CA109CC51BFC}"/>
          </ac:graphicFrameMkLst>
        </pc:graphicFrameChg>
        <pc:graphicFrameChg chg="del">
          <ac:chgData name="강다혜" userId="76862be5-6459-46bc-b30d-20a8f5161c9e" providerId="ADAL" clId="{46D8BFD0-B18F-4021-87DD-644F87024BD0}" dt="2023-02-08T06:32:59.580" v="2" actId="478"/>
          <ac:graphicFrameMkLst>
            <pc:docMk/>
            <pc:sldMk cId="343535171" sldId="1974"/>
            <ac:graphicFrameMk id="15" creationId="{D8E83F12-AC1D-A1F2-37EA-319D6D15B41E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6:34:23.876" v="31"/>
        <pc:sldMkLst>
          <pc:docMk/>
          <pc:sldMk cId="1944933211" sldId="1975"/>
        </pc:sldMkLst>
        <pc:spChg chg="mod">
          <ac:chgData name="강다혜" userId="76862be5-6459-46bc-b30d-20a8f5161c9e" providerId="ADAL" clId="{46D8BFD0-B18F-4021-87DD-644F87024BD0}" dt="2023-02-08T06:34:23.062" v="30"/>
          <ac:spMkLst>
            <pc:docMk/>
            <pc:sldMk cId="1944933211" sldId="1975"/>
            <ac:spMk id="8" creationId="{2F1884C2-D622-96BE-0F6F-FC28343E3149}"/>
          </ac:spMkLst>
        </pc:spChg>
        <pc:graphicFrameChg chg="del">
          <ac:chgData name="강다혜" userId="76862be5-6459-46bc-b30d-20a8f5161c9e" providerId="ADAL" clId="{46D8BFD0-B18F-4021-87DD-644F87024BD0}" dt="2023-02-08T06:33:03.200" v="3" actId="478"/>
          <ac:graphicFrameMkLst>
            <pc:docMk/>
            <pc:sldMk cId="1944933211" sldId="1975"/>
            <ac:graphicFrameMk id="2" creationId="{14A8FA6F-8CDC-0A3B-5387-E8208635F8E4}"/>
          </ac:graphicFrameMkLst>
        </pc:graphicFrameChg>
        <pc:graphicFrameChg chg="add mod">
          <ac:chgData name="강다혜" userId="76862be5-6459-46bc-b30d-20a8f5161c9e" providerId="ADAL" clId="{46D8BFD0-B18F-4021-87DD-644F87024BD0}" dt="2023-02-08T06:34:23.876" v="31"/>
          <ac:graphicFrameMkLst>
            <pc:docMk/>
            <pc:sldMk cId="1944933211" sldId="1975"/>
            <ac:graphicFrameMk id="4" creationId="{1391C536-1A4B-77E5-95A3-18935116019F}"/>
          </ac:graphicFrameMkLst>
        </pc:graphicFrameChg>
      </pc:sldChg>
      <pc:sldChg chg="addSp delSp modSp mod modCm">
        <pc:chgData name="강다혜" userId="76862be5-6459-46bc-b30d-20a8f5161c9e" providerId="ADAL" clId="{46D8BFD0-B18F-4021-87DD-644F87024BD0}" dt="2023-02-08T07:15:36.639" v="479"/>
        <pc:sldMkLst>
          <pc:docMk/>
          <pc:sldMk cId="4073318654" sldId="1978"/>
        </pc:sldMkLst>
        <pc:spChg chg="mod">
          <ac:chgData name="강다혜" userId="76862be5-6459-46bc-b30d-20a8f5161c9e" providerId="ADAL" clId="{46D8BFD0-B18F-4021-87DD-644F87024BD0}" dt="2023-02-08T07:15:34.021" v="478" actId="20577"/>
          <ac:spMkLst>
            <pc:docMk/>
            <pc:sldMk cId="4073318654" sldId="1978"/>
            <ac:spMk id="2" creationId="{D7DA1856-AB91-B2C6-6351-4827E6D6450D}"/>
          </ac:spMkLst>
        </pc:spChg>
        <pc:graphicFrameChg chg="add mod">
          <ac:chgData name="강다혜" userId="76862be5-6459-46bc-b30d-20a8f5161c9e" providerId="ADAL" clId="{46D8BFD0-B18F-4021-87DD-644F87024BD0}" dt="2023-02-08T07:15:01.174" v="468"/>
          <ac:graphicFrameMkLst>
            <pc:docMk/>
            <pc:sldMk cId="4073318654" sldId="1978"/>
            <ac:graphicFrameMk id="4" creationId="{B4308EAC-FE2C-C88A-E49C-FAB8CE035073}"/>
          </ac:graphicFrameMkLst>
        </pc:graphicFrameChg>
        <pc:graphicFrameChg chg="del">
          <ac:chgData name="강다혜" userId="76862be5-6459-46bc-b30d-20a8f5161c9e" providerId="ADAL" clId="{46D8BFD0-B18F-4021-87DD-644F87024BD0}" dt="2023-02-08T07:14:58.223" v="466" actId="478"/>
          <ac:graphicFrameMkLst>
            <pc:docMk/>
            <pc:sldMk cId="4073318654" sldId="1978"/>
            <ac:graphicFrameMk id="15" creationId="{D8E83F12-AC1D-A1F2-37EA-319D6D15B41E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강다혜" userId="76862be5-6459-46bc-b30d-20a8f5161c9e" providerId="ADAL" clId="{46D8BFD0-B18F-4021-87DD-644F87024BD0}" dt="2023-02-08T07:15:36.639" v="479"/>
              <pc2:cmMkLst xmlns:pc2="http://schemas.microsoft.com/office/powerpoint/2019/9/main/command">
                <pc:docMk/>
                <pc:sldMk cId="4073318654" sldId="1978"/>
                <pc2:cmMk id="{6E04D2DC-6C84-417F-A986-D50EEA26B710}"/>
              </pc2:cmMkLst>
            </pc226:cmChg>
          </p:ext>
        </pc:extLst>
      </pc:sldChg>
      <pc:sldChg chg="addSp delSp modSp mod">
        <pc:chgData name="강다혜" userId="76862be5-6459-46bc-b30d-20a8f5161c9e" providerId="ADAL" clId="{46D8BFD0-B18F-4021-87DD-644F87024BD0}" dt="2023-02-08T06:42:07.631" v="147"/>
        <pc:sldMkLst>
          <pc:docMk/>
          <pc:sldMk cId="1287756409" sldId="1979"/>
        </pc:sldMkLst>
        <pc:spChg chg="mod">
          <ac:chgData name="강다혜" userId="76862be5-6459-46bc-b30d-20a8f5161c9e" providerId="ADAL" clId="{46D8BFD0-B18F-4021-87DD-644F87024BD0}" dt="2023-02-08T06:42:00.107" v="144" actId="1076"/>
          <ac:spMkLst>
            <pc:docMk/>
            <pc:sldMk cId="1287756409" sldId="1979"/>
            <ac:spMk id="14" creationId="{A16CDB07-B5C0-42FA-AAB8-2A81DAB2042D}"/>
          </ac:spMkLst>
        </pc:spChg>
        <pc:graphicFrameChg chg="add mod">
          <ac:chgData name="강다혜" userId="76862be5-6459-46bc-b30d-20a8f5161c9e" providerId="ADAL" clId="{46D8BFD0-B18F-4021-87DD-644F87024BD0}" dt="2023-02-08T06:42:07.631" v="147"/>
          <ac:graphicFrameMkLst>
            <pc:docMk/>
            <pc:sldMk cId="1287756409" sldId="1979"/>
            <ac:graphicFrameMk id="2" creationId="{68E8D191-A6BC-4D1A-6F78-EAA8D74B0B9B}"/>
          </ac:graphicFrameMkLst>
        </pc:graphicFrameChg>
        <pc:graphicFrameChg chg="del modGraphic">
          <ac:chgData name="강다혜" userId="76862be5-6459-46bc-b30d-20a8f5161c9e" providerId="ADAL" clId="{46D8BFD0-B18F-4021-87DD-644F87024BD0}" dt="2023-02-08T06:41:33.475" v="104" actId="478"/>
          <ac:graphicFrameMkLst>
            <pc:docMk/>
            <pc:sldMk cId="1287756409" sldId="1979"/>
            <ac:graphicFrameMk id="7" creationId="{0121BDCD-6E79-5E16-997C-08402AABCECC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28:37.068" v="694"/>
        <pc:sldMkLst>
          <pc:docMk/>
          <pc:sldMk cId="1707393936" sldId="1980"/>
        </pc:sldMkLst>
        <pc:spChg chg="add mod">
          <ac:chgData name="강다혜" userId="76862be5-6459-46bc-b30d-20a8f5161c9e" providerId="ADAL" clId="{46D8BFD0-B18F-4021-87DD-644F87024BD0}" dt="2023-02-08T07:28:18.748" v="688" actId="20577"/>
          <ac:spMkLst>
            <pc:docMk/>
            <pc:sldMk cId="1707393936" sldId="1980"/>
            <ac:spMk id="8" creationId="{712DFCA7-A042-421F-EF90-707A242561D6}"/>
          </ac:spMkLst>
        </pc:spChg>
        <pc:spChg chg="del">
          <ac:chgData name="강다혜" userId="76862be5-6459-46bc-b30d-20a8f5161c9e" providerId="ADAL" clId="{46D8BFD0-B18F-4021-87DD-644F87024BD0}" dt="2023-02-08T07:26:57.664" v="683" actId="478"/>
          <ac:spMkLst>
            <pc:docMk/>
            <pc:sldMk cId="1707393936" sldId="1980"/>
            <ac:spMk id="16" creationId="{5F950394-E59C-4D71-B96A-C322C03B7D8C}"/>
          </ac:spMkLst>
        </pc:spChg>
        <pc:graphicFrameChg chg="add mod">
          <ac:chgData name="강다혜" userId="76862be5-6459-46bc-b30d-20a8f5161c9e" providerId="ADAL" clId="{46D8BFD0-B18F-4021-87DD-644F87024BD0}" dt="2023-02-08T07:28:37.068" v="694"/>
          <ac:graphicFrameMkLst>
            <pc:docMk/>
            <pc:sldMk cId="1707393936" sldId="1980"/>
            <ac:graphicFrameMk id="12" creationId="{BB706CD3-5C97-242E-3745-710B867FBA06}"/>
          </ac:graphicFrameMkLst>
        </pc:graphicFrameChg>
        <pc:graphicFrameChg chg="del">
          <ac:chgData name="강다혜" userId="76862be5-6459-46bc-b30d-20a8f5161c9e" providerId="ADAL" clId="{46D8BFD0-B18F-4021-87DD-644F87024BD0}" dt="2023-02-08T07:26:59.911" v="684" actId="478"/>
          <ac:graphicFrameMkLst>
            <pc:docMk/>
            <pc:sldMk cId="1707393936" sldId="1980"/>
            <ac:graphicFrameMk id="24" creationId="{B320B6CB-915C-40B3-A164-A17A4F195100}"/>
          </ac:graphicFrameMkLst>
        </pc:graphicFrameChg>
      </pc:sldChg>
      <pc:sldChg chg="addSp delSp modSp mod">
        <pc:chgData name="강다혜" userId="76862be5-6459-46bc-b30d-20a8f5161c9e" providerId="ADAL" clId="{46D8BFD0-B18F-4021-87DD-644F87024BD0}" dt="2023-02-08T07:28:42.937" v="696" actId="478"/>
        <pc:sldMkLst>
          <pc:docMk/>
          <pc:sldMk cId="2751383844" sldId="1981"/>
        </pc:sldMkLst>
        <pc:spChg chg="add mod">
          <ac:chgData name="강다혜" userId="76862be5-6459-46bc-b30d-20a8f5161c9e" providerId="ADAL" clId="{46D8BFD0-B18F-4021-87DD-644F87024BD0}" dt="2023-02-08T07:28:23.008" v="690" actId="20577"/>
          <ac:spMkLst>
            <pc:docMk/>
            <pc:sldMk cId="2751383844" sldId="1981"/>
            <ac:spMk id="7" creationId="{71A46D88-E61A-6DAE-ABD9-A91355AEE6AE}"/>
          </ac:spMkLst>
        </pc:spChg>
        <pc:graphicFrameChg chg="add del mod">
          <ac:chgData name="강다혜" userId="76862be5-6459-46bc-b30d-20a8f5161c9e" providerId="ADAL" clId="{46D8BFD0-B18F-4021-87DD-644F87024BD0}" dt="2023-02-08T07:28:42.937" v="696" actId="478"/>
          <ac:graphicFrameMkLst>
            <pc:docMk/>
            <pc:sldMk cId="2751383844" sldId="1981"/>
            <ac:graphicFrameMk id="8" creationId="{29059F05-06A5-B472-39EB-ABFE06CDB9F4}"/>
          </ac:graphicFrameMkLst>
        </pc:graphicFrameChg>
      </pc:sldChg>
      <pc:sldChg chg="addSp delSp modSp add mod">
        <pc:chgData name="강다혜" userId="76862be5-6459-46bc-b30d-20a8f5161c9e" providerId="ADAL" clId="{46D8BFD0-B18F-4021-87DD-644F87024BD0}" dt="2023-02-08T06:53:27.082" v="358" actId="14100"/>
        <pc:sldMkLst>
          <pc:docMk/>
          <pc:sldMk cId="4035409461" sldId="1982"/>
        </pc:sldMkLst>
        <pc:spChg chg="mod">
          <ac:chgData name="강다혜" userId="76862be5-6459-46bc-b30d-20a8f5161c9e" providerId="ADAL" clId="{46D8BFD0-B18F-4021-87DD-644F87024BD0}" dt="2023-02-08T06:53:14.512" v="339"/>
          <ac:spMkLst>
            <pc:docMk/>
            <pc:sldMk cId="4035409461" sldId="1982"/>
            <ac:spMk id="9" creationId="{E14A85F3-3807-4D5E-844E-A5FFB1B1A1AF}"/>
          </ac:spMkLst>
        </pc:spChg>
        <pc:spChg chg="mod">
          <ac:chgData name="강다혜" userId="76862be5-6459-46bc-b30d-20a8f5161c9e" providerId="ADAL" clId="{46D8BFD0-B18F-4021-87DD-644F87024BD0}" dt="2023-02-08T06:53:27.082" v="358" actId="14100"/>
          <ac:spMkLst>
            <pc:docMk/>
            <pc:sldMk cId="4035409461" sldId="1982"/>
            <ac:spMk id="14" creationId="{A16CDB07-B5C0-42FA-AAB8-2A81DAB2042D}"/>
          </ac:spMkLst>
        </pc:spChg>
        <pc:spChg chg="mod">
          <ac:chgData name="강다혜" userId="76862be5-6459-46bc-b30d-20a8f5161c9e" providerId="ADAL" clId="{46D8BFD0-B18F-4021-87DD-644F87024BD0}" dt="2023-02-08T06:52:54.237" v="338" actId="1038"/>
          <ac:spMkLst>
            <pc:docMk/>
            <pc:sldMk cId="4035409461" sldId="1982"/>
            <ac:spMk id="24" creationId="{900524CE-C318-429B-811A-E09A22F35F4A}"/>
          </ac:spMkLst>
        </pc:spChg>
        <pc:picChg chg="del">
          <ac:chgData name="강다혜" userId="76862be5-6459-46bc-b30d-20a8f5161c9e" providerId="ADAL" clId="{46D8BFD0-B18F-4021-87DD-644F87024BD0}" dt="2023-02-08T06:52:27.598" v="315" actId="478"/>
          <ac:picMkLst>
            <pc:docMk/>
            <pc:sldMk cId="4035409461" sldId="1982"/>
            <ac:picMk id="5" creationId="{C0636086-B55E-4A27-86A2-0A5FF8519B0B}"/>
          </ac:picMkLst>
        </pc:picChg>
        <pc:picChg chg="add mod ord">
          <ac:chgData name="강다혜" userId="76862be5-6459-46bc-b30d-20a8f5161c9e" providerId="ADAL" clId="{46D8BFD0-B18F-4021-87DD-644F87024BD0}" dt="2023-02-08T06:52:50.610" v="331" actId="167"/>
          <ac:picMkLst>
            <pc:docMk/>
            <pc:sldMk cId="4035409461" sldId="1982"/>
            <ac:picMk id="7" creationId="{B59310EA-E025-B2F7-6D17-AA4C1BAEB9D6}"/>
          </ac:picMkLst>
        </pc:picChg>
        <pc:cxnChg chg="mod">
          <ac:chgData name="강다혜" userId="76862be5-6459-46bc-b30d-20a8f5161c9e" providerId="ADAL" clId="{46D8BFD0-B18F-4021-87DD-644F87024BD0}" dt="2023-02-08T06:52:54.237" v="338" actId="1038"/>
          <ac:cxnSpMkLst>
            <pc:docMk/>
            <pc:sldMk cId="4035409461" sldId="1982"/>
            <ac:cxnSpMk id="26" creationId="{553FB281-FD01-46EA-951D-C40E5F8DC8BF}"/>
          </ac:cxnSpMkLst>
        </pc:cxnChg>
      </pc:sldChg>
      <pc:sldChg chg="addSp delSp modSp add mod">
        <pc:chgData name="강다혜" userId="76862be5-6459-46bc-b30d-20a8f5161c9e" providerId="ADAL" clId="{46D8BFD0-B18F-4021-87DD-644F87024BD0}" dt="2023-02-08T07:01:34.562" v="420" actId="14100"/>
        <pc:sldMkLst>
          <pc:docMk/>
          <pc:sldMk cId="1941142574" sldId="1983"/>
        </pc:sldMkLst>
        <pc:spChg chg="mod">
          <ac:chgData name="강다혜" userId="76862be5-6459-46bc-b30d-20a8f5161c9e" providerId="ADAL" clId="{46D8BFD0-B18F-4021-87DD-644F87024BD0}" dt="2023-02-08T07:00:40.145" v="401"/>
          <ac:spMkLst>
            <pc:docMk/>
            <pc:sldMk cId="1941142574" sldId="1983"/>
            <ac:spMk id="9" creationId="{E14A85F3-3807-4D5E-844E-A5FFB1B1A1AF}"/>
          </ac:spMkLst>
        </pc:spChg>
        <pc:spChg chg="mod">
          <ac:chgData name="강다혜" userId="76862be5-6459-46bc-b30d-20a8f5161c9e" providerId="ADAL" clId="{46D8BFD0-B18F-4021-87DD-644F87024BD0}" dt="2023-02-08T07:01:34.562" v="420" actId="14100"/>
          <ac:spMkLst>
            <pc:docMk/>
            <pc:sldMk cId="1941142574" sldId="1983"/>
            <ac:spMk id="15" creationId="{8E2BDE30-E5D7-4AD9-9EF0-C92DEC00E58C}"/>
          </ac:spMkLst>
        </pc:spChg>
        <pc:spChg chg="mod">
          <ac:chgData name="강다혜" userId="76862be5-6459-46bc-b30d-20a8f5161c9e" providerId="ADAL" clId="{46D8BFD0-B18F-4021-87DD-644F87024BD0}" dt="2023-02-08T07:01:04.426" v="408" actId="1076"/>
          <ac:spMkLst>
            <pc:docMk/>
            <pc:sldMk cId="1941142574" sldId="1983"/>
            <ac:spMk id="24" creationId="{4CF2CD16-F7EB-4967-BBD1-4FC25D18E982}"/>
          </ac:spMkLst>
        </pc:spChg>
        <pc:picChg chg="add mod ord">
          <ac:chgData name="강다혜" userId="76862be5-6459-46bc-b30d-20a8f5161c9e" providerId="ADAL" clId="{46D8BFD0-B18F-4021-87DD-644F87024BD0}" dt="2023-02-08T07:01:01.361" v="407" actId="1076"/>
          <ac:picMkLst>
            <pc:docMk/>
            <pc:sldMk cId="1941142574" sldId="1983"/>
            <ac:picMk id="4" creationId="{487A95F2-4E47-2495-C000-E1330B098FCC}"/>
          </ac:picMkLst>
        </pc:picChg>
        <pc:picChg chg="del">
          <ac:chgData name="강다혜" userId="76862be5-6459-46bc-b30d-20a8f5161c9e" providerId="ADAL" clId="{46D8BFD0-B18F-4021-87DD-644F87024BD0}" dt="2023-02-08T07:00:52.371" v="402" actId="478"/>
          <ac:picMkLst>
            <pc:docMk/>
            <pc:sldMk cId="1941142574" sldId="1983"/>
            <ac:picMk id="8" creationId="{8368D71C-6125-F3D0-B004-E065CAB5CDB1}"/>
          </ac:picMkLst>
        </pc:picChg>
        <pc:cxnChg chg="mod">
          <ac:chgData name="강다혜" userId="76862be5-6459-46bc-b30d-20a8f5161c9e" providerId="ADAL" clId="{46D8BFD0-B18F-4021-87DD-644F87024BD0}" dt="2023-02-08T07:01:04.426" v="408" actId="1076"/>
          <ac:cxnSpMkLst>
            <pc:docMk/>
            <pc:sldMk cId="1941142574" sldId="1983"/>
            <ac:cxnSpMk id="26" creationId="{9F63B19F-6B57-4406-9619-9D944993032A}"/>
          </ac:cxnSpMkLst>
        </pc:cxnChg>
      </pc:sldChg>
      <pc:sldChg chg="add del ord">
        <pc:chgData name="강다혜" userId="76862be5-6459-46bc-b30d-20a8f5161c9e" providerId="ADAL" clId="{46D8BFD0-B18F-4021-87DD-644F87024BD0}" dt="2023-02-08T07:36:58.786" v="817" actId="2890"/>
        <pc:sldMkLst>
          <pc:docMk/>
          <pc:sldMk cId="380606535" sldId="1984"/>
        </pc:sldMkLst>
      </pc:sldChg>
      <pc:sldChg chg="modSp add mod">
        <pc:chgData name="강다혜" userId="76862be5-6459-46bc-b30d-20a8f5161c9e" providerId="ADAL" clId="{46D8BFD0-B18F-4021-87DD-644F87024BD0}" dt="2023-02-08T07:38:18.590" v="842"/>
        <pc:sldMkLst>
          <pc:docMk/>
          <pc:sldMk cId="692344124" sldId="1984"/>
        </pc:sldMkLst>
        <pc:spChg chg="mod">
          <ac:chgData name="강다혜" userId="76862be5-6459-46bc-b30d-20a8f5161c9e" providerId="ADAL" clId="{46D8BFD0-B18F-4021-87DD-644F87024BD0}" dt="2023-02-08T07:38:18.590" v="842"/>
          <ac:spMkLst>
            <pc:docMk/>
            <pc:sldMk cId="692344124" sldId="1984"/>
            <ac:spMk id="9" creationId="{E14A85F3-3807-4D5E-844E-A5FFB1B1A1AF}"/>
          </ac:spMkLst>
        </pc:spChg>
        <pc:spChg chg="mod">
          <ac:chgData name="강다혜" userId="76862be5-6459-46bc-b30d-20a8f5161c9e" providerId="ADAL" clId="{46D8BFD0-B18F-4021-87DD-644F87024BD0}" dt="2023-02-08T07:38:10.824" v="841" actId="20577"/>
          <ac:spMkLst>
            <pc:docMk/>
            <pc:sldMk cId="692344124" sldId="1984"/>
            <ac:spMk id="14" creationId="{A16CDB07-B5C0-42FA-AAB8-2A81DAB2042D}"/>
          </ac:spMkLst>
        </pc:spChg>
      </pc:sldChg>
    </pc:docChg>
  </pc:docChgLst>
</pc:chgInfo>
</file>

<file path=ppt/comments/modernComment_1F4_7B951E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80EB03-38CA-46BB-945C-29F313098F05}" authorId="{D2399BC2-F610-70A3-53A5-25CEF08BB0F4}" created="2022-02-14T16:01:15.2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73370129" sldId="500"/>
      <ac:spMk id="16" creationId="{5F950394-E59C-4D71-B96A-C322C03B7D8C}"/>
    </ac:deMkLst>
    <p188:txBody>
      <a:bodyPr/>
      <a:lstStyle/>
      <a:p>
        <a:r>
          <a:rPr lang="ko-KR" altLang="en-US"/>
          <a:t>무슨 저축은행인지와, 오류 순번을 순서대로 적어주시면 됩니다.
개선 방안이 길어져 다음 장표로 넘어가는 경우에는 앞 장표와 동일한 숫자를 적어주셔야 합니다.
예를 들어 순번이 "상상인저축은행-1"의 장표에서 이미지 대체 텍스트 오류가 있어서, 개선 방안을 길게 작성해야 한다면, 다음 장표의 순번도 "상상인저축은행-1"로 적어주셔야 합니다. 장표가 바뀌었다고 "상상인저축은행-2"로 적으시면 안 됩니다!</a:t>
        </a:r>
      </a:p>
    </p188:txBody>
  </p188:cm>
  <p188:cm id="{0D4A3404-94D0-4ECE-8CC0-EAB54063C4B9}" authorId="{C8F505D2-A12F-A76D-3D6D-4D3823031CD9}" created="2023-02-13T01:36:13.7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73370129" sldId="500"/>
      <ac:graphicFrameMk id="8" creationId="{C481E971-EAF4-C75B-2CC7-8B61CA074FFB}"/>
    </ac:deMkLst>
    <p188:txBody>
      <a:bodyPr/>
      <a:lstStyle/>
      <a:p>
        <a:r>
          <a:rPr lang="ko-KR" altLang="en-US"/>
          <a:t>저축은행 개발계에서 처리가 되면 우리가 개선확인을 하고, 다시 저축은행으로 넘깁니다.
운영계에서 처리가 되면 다시 우리가 개선확인을 최종적으로 마친다면 그 슬라이드는 볼 필요가 없다는 것을 소통하기 위한 표</a:t>
        </a:r>
      </a:p>
    </p188:txBody>
  </p188:cm>
</p188:cmLst>
</file>

<file path=ppt/comments/modernComment_694_8C05E1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85CFAA-E432-4937-B43D-E74EFF45080A}" authorId="{88BD6E21-AD18-04B8-61F7-47B00B7445D3}" status="resolved" created="2023-01-31T06:34:29.039">
    <pc:sldMkLst xmlns:pc="http://schemas.microsoft.com/office/powerpoint/2013/main/command">
      <pc:docMk/>
      <pc:sldMk cId="2349195736" sldId="168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5_BB9C26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38656C-CF12-4C39-A49C-363CBF1E3CFF}" authorId="{C8F505D2-A12F-A76D-3D6D-4D3823031CD9}" status="resolved" created="2023-02-06T12:47:15.130">
    <pc:sldMkLst xmlns:pc="http://schemas.microsoft.com/office/powerpoint/2013/main/command">
      <pc:docMk/>
      <pc:sldMk cId="3147572921" sldId="1765"/>
    </pc:sldMkLst>
    <p188:txBody>
      <a:bodyPr/>
      <a:lstStyle/>
      <a:p>
        <a:r>
          <a:rPr lang="ko-KR" altLang="en-US"/>
          <a:t>개선 코드 추가</a:t>
        </a:r>
      </a:p>
    </p188:txBody>
  </p188:cm>
</p188:cmLst>
</file>

<file path=ppt/comments/modernComment_747_E09021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4B0E39-0099-4144-AC50-53DE3E5448CF}" authorId="{C8F505D2-A12F-A76D-3D6D-4D3823031CD9}" status="resolved" created="2023-02-06T04:05:47.108" complete="100000">
    <pc:sldMkLst xmlns:pc="http://schemas.microsoft.com/office/powerpoint/2013/main/command">
      <pc:docMk/>
      <pc:sldMk cId="3767542264" sldId="1863"/>
    </pc:sldMkLst>
    <p188:txBody>
      <a:bodyPr/>
      <a:lstStyle/>
      <a:p>
        <a:r>
          <a:rPr lang="ko-KR" altLang="en-US"/>
          <a:t>""이 값으로 들어가 있네요!</a:t>
        </a:r>
      </a:p>
    </p188:txBody>
  </p188:cm>
</p188:cmLst>
</file>

<file path=ppt/comments/modernComment_760_9B2442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C1E8C6-ADDE-41F1-B3F7-6059D0FF17EE}" authorId="{C8F505D2-A12F-A76D-3D6D-4D3823031CD9}" status="resolved" created="2023-02-06T12:58:26.126">
    <pc:sldMkLst xmlns:pc="http://schemas.microsoft.com/office/powerpoint/2013/main/command">
      <pc:docMk/>
      <pc:sldMk cId="2602844698" sldId="1888"/>
    </pc:sldMkLst>
    <p188:txBody>
      <a:bodyPr/>
      <a:lstStyle/>
      <a:p>
        <a:r>
          <a:rPr lang="ko-KR" altLang="en-US"/>
          <a:t>개선방안 추가</a:t>
        </a:r>
      </a:p>
    </p188:txBody>
  </p188:cm>
</p188:cmLst>
</file>

<file path=ppt/comments/modernComment_762_D36ED0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7BD868-8AEC-472A-A4DD-6F2D749F4F05}" authorId="{88BD6E21-AD18-04B8-61F7-47B00B7445D3}" status="resolved" created="2023-01-31T06:30:08.819">
    <pc:sldMkLst xmlns:pc="http://schemas.microsoft.com/office/powerpoint/2013/main/command">
      <pc:docMk/>
      <pc:sldMk cId="3547254818" sldId="189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66_604CDA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C158F6-9AF2-457C-BCB5-FDE0F8BDA387}" authorId="{88BD6E21-AD18-04B8-61F7-47B00B7445D3}" status="resolved" created="2023-02-01T01:37:05.523">
    <pc:sldMkLst xmlns:pc="http://schemas.microsoft.com/office/powerpoint/2013/main/command">
      <pc:docMk/>
      <pc:sldMk cId="1615649414" sldId="1894"/>
    </pc:sldMkLst>
    <p188:txBody>
      <a:bodyPr/>
      <a:lstStyle/>
      <a:p>
        <a:r>
          <a:rPr lang="ko-KR" altLang="en-US"/>
          <a:t>추가함</a:t>
        </a:r>
      </a:p>
    </p188:txBody>
  </p188:cm>
  <p188:cm id="{22AC194A-C23B-44CB-A194-4AC9B063068F}" authorId="{C8F505D2-A12F-A76D-3D6D-4D3823031CD9}" status="resolved" created="2023-02-06T10:52:31.985">
    <pc:sldMkLst xmlns:pc="http://schemas.microsoft.com/office/powerpoint/2013/main/command">
      <pc:docMk/>
      <pc:sldMk cId="1615649414" sldId="1894"/>
    </pc:sldMkLst>
    <p188:txBody>
      <a:bodyPr/>
      <a:lstStyle/>
      <a:p>
        <a:r>
          <a:rPr lang="ko-KR" altLang="en-US"/>
          <a:t>검사항목 오류유형 코드 수정함</a:t>
        </a:r>
      </a:p>
    </p188:txBody>
  </p188:cm>
</p188:cmLst>
</file>

<file path=ppt/comments/modernComment_76B_A9A714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45C3C8-792E-4718-A883-6F44F4950C6D}" authorId="{88BD6E21-AD18-04B8-61F7-47B00B7445D3}" status="resolved" created="2023-01-31T07:08:16.058" complete="100000">
    <pc:sldMkLst xmlns:pc="http://schemas.microsoft.com/office/powerpoint/2013/main/command">
      <pc:docMk/>
      <pc:sldMk cId="2846299320" sldId="1899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6C_5BE7756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820810-B0B1-4D65-ABBC-C62D92DDE549}" authorId="{88BD6E21-AD18-04B8-61F7-47B00B7445D3}" status="resolved" created="2023-01-31T07:18:13.708" complete="100000">
    <pc:sldMkLst xmlns:pc="http://schemas.microsoft.com/office/powerpoint/2013/main/command">
      <pc:docMk/>
      <pc:sldMk cId="1541895523" sldId="190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6D_A703A2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E4D051-A662-4FBD-ABA2-68A209B08229}" authorId="{88BD6E21-AD18-04B8-61F7-47B00B7445D3}" status="resolved" created="2023-01-31T06:34:29.039" complete="100000">
    <pc:sldMkLst xmlns:pc="http://schemas.microsoft.com/office/powerpoint/2013/main/command">
      <pc:docMk/>
      <pc:sldMk cId="2349195736" sldId="168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6F_922D0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73193F-10D1-480B-A404-14064466CDCF}" authorId="{88BD6E21-AD18-04B8-61F7-47B00B7445D3}" status="resolved" created="2023-01-31T07:58:49.664" complete="100000">
    <pc:sldMkLst xmlns:pc="http://schemas.microsoft.com/office/powerpoint/2013/main/command">
      <pc:docMk/>
      <pc:sldMk cId="2452424384" sldId="1903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72_EAACC1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2C4323-B648-405C-9439-D9BD9EF0FDD2}" authorId="{88BD6E21-AD18-04B8-61F7-47B00B7445D3}" status="resolved" created="2023-01-31T07:58:49.664" complete="100000">
    <pc:sldMkLst xmlns:pc="http://schemas.microsoft.com/office/powerpoint/2013/main/command">
      <pc:docMk/>
      <pc:sldMk cId="2452424384" sldId="1903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75_A460F8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E6DD00-FB23-492A-8CB1-A9B3DAD5A79C}" authorId="{88BD6E21-AD18-04B8-61F7-47B00B7445D3}" status="resolved" created="2023-01-31T07:52:42.406" complete="100000">
    <pc:sldMkLst xmlns:pc="http://schemas.microsoft.com/office/powerpoint/2013/main/command">
      <pc:docMk/>
      <pc:sldMk cId="944060478" sldId="1876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79_78861A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4BF59A9-A6A2-43AB-A6C1-4173922838BA}" authorId="{88BD6E21-AD18-04B8-61F7-47B00B7445D3}" status="resolved" created="2023-02-01T01:36:59.642">
    <pc:sldMkLst xmlns:pc="http://schemas.microsoft.com/office/powerpoint/2013/main/command">
      <pc:docMk/>
      <pc:sldMk cId="2934865068" sldId="1897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84_61B47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6AE2FB-BB4B-4498-B333-A4AB7A34D2C8}" authorId="{88BD6E21-AD18-04B8-61F7-47B00B7445D3}" status="resolved" created="2023-02-01T05:50:05.680">
    <pc:sldMkLst xmlns:pc="http://schemas.microsoft.com/office/powerpoint/2013/main/command">
      <pc:docMk/>
      <pc:sldMk cId="1639216024" sldId="192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8B_84F24A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734E94-4880-4166-A44A-934D6F97B53E}" authorId="{88BD6E21-AD18-04B8-61F7-47B00B7445D3}" status="resolved" created="2023-02-01T07:35:13.808" complete="100000">
    <pc:sldMkLst xmlns:pc="http://schemas.microsoft.com/office/powerpoint/2013/main/command">
      <pc:docMk/>
      <pc:sldMk cId="2230471377" sldId="1931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8C_67BA6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A03441-B85F-496D-B3B4-A311FFBB6A0E}" authorId="{88BD6E21-AD18-04B8-61F7-47B00B7445D3}" status="resolved" created="2023-02-01T01:36:47.450" complete="100000">
    <pc:sldMkLst xmlns:pc="http://schemas.microsoft.com/office/powerpoint/2013/main/command">
      <pc:docMk/>
      <pc:sldMk cId="1325685764" sldId="1892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90_8C382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B1B4D4-61EC-4199-9B56-5FDAECB37B42}" authorId="{2F20FCE7-696E-6B4A-7136-D784B1B2A608}" status="resolved" created="2023-02-01T23:52:42.474" complete="100000">
    <pc:sldMkLst xmlns:pc="http://schemas.microsoft.com/office/powerpoint/2013/main/command">
      <pc:docMk/>
      <pc:sldMk cId="147030651" sldId="1936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91_1DE9192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5785BC-6860-43B3-9412-D2E687C48C97}" authorId="{2F20FCE7-696E-6B4A-7136-D784B1B2A608}" status="resolved" created="2023-02-01T23:59:36.742" complete="100000">
    <pc:sldMkLst xmlns:pc="http://schemas.microsoft.com/office/powerpoint/2013/main/command">
      <pc:docMk/>
      <pc:sldMk cId="501815595" sldId="1937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9A_827D30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44D1BD1-E5DF-4138-80C5-E68C3D4C8703}" authorId="{2F20FCE7-696E-6B4A-7136-D784B1B2A608}" status="resolved" created="2023-02-02T05:08:47.904" complete="100000">
    <pc:sldMkLst xmlns:pc="http://schemas.microsoft.com/office/powerpoint/2013/main/command">
      <pc:docMk/>
      <pc:sldMk cId="2189242591" sldId="1946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9B_D0C4F7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469113-FB6A-4815-8609-08AE7D4A3116}" authorId="{2F20FCE7-696E-6B4A-7136-D784B1B2A608}" status="resolved" created="2023-02-02T05:18:03.032" complete="100000">
    <pc:sldMkLst xmlns:pc="http://schemas.microsoft.com/office/powerpoint/2013/main/command">
      <pc:docMk/>
      <pc:sldMk cId="3502569441" sldId="1947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9F_2024D7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B2EB03-E4DE-4188-ABFB-6860C5CD058B}" authorId="{2F20FCE7-696E-6B4A-7136-D784B1B2A608}" status="resolved" created="2023-02-02T06:18:25.997" complete="100000">
    <pc:sldMkLst xmlns:pc="http://schemas.microsoft.com/office/powerpoint/2013/main/command">
      <pc:docMk/>
      <pc:sldMk cId="539285309" sldId="1951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A2_ED1DC5A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36BD4E-3B71-4A6C-8CE6-FD5E079D9159}" authorId="{88BD6E21-AD18-04B8-61F7-47B00B7445D3}" status="resolved" created="2023-01-31T06:34:29.039" complete="100000">
    <pc:sldMkLst xmlns:pc="http://schemas.microsoft.com/office/powerpoint/2013/main/command">
      <pc:docMk/>
      <pc:sldMk cId="2349195736" sldId="168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A7_FA9999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F695B8-5335-4D20-AF44-F315DE1FC7C1}" authorId="{2F20FCE7-696E-6B4A-7136-D784B1B2A608}" status="resolved" created="2023-02-03T01:24:31.282" complete="100000">
    <pc:sldMkLst xmlns:pc="http://schemas.microsoft.com/office/powerpoint/2013/main/command">
      <pc:docMk/>
      <pc:sldMk cId="4204370286" sldId="1959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A8_679FC14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2E7F0E3-B8DB-4D89-85E3-29F26CC05887}" authorId="{2F20FCE7-696E-6B4A-7136-D784B1B2A608}" status="resolved" created="2023-02-03T01:24:31.282" complete="100000">
    <pc:sldMkLst xmlns:pc="http://schemas.microsoft.com/office/powerpoint/2013/main/command">
      <pc:docMk/>
      <pc:sldMk cId="4204370286" sldId="1959"/>
    </pc:sldMkLst>
    <p188:txBody>
      <a:bodyPr/>
      <a:lstStyle/>
      <a:p>
        <a:r>
          <a:rPr lang="ko-KR" altLang="en-US"/>
          <a:t>추가함</a:t>
        </a:r>
      </a:p>
    </p188:txBody>
  </p188:cm>
  <p188:cm id="{F0BD7E23-4F72-4443-942E-8A048D0F6A21}" authorId="{C8F505D2-A12F-A76D-3D6D-4D3823031CD9}" status="resolved" created="2023-02-06T02:02:06.994" complete="100000">
    <pc:sldMkLst xmlns:pc="http://schemas.microsoft.com/office/powerpoint/2013/main/command">
      <pc:docMk/>
      <pc:sldMk cId="1738522958" sldId="1960"/>
    </pc:sldMkLst>
    <p188:pos x="974725" y="2254250"/>
    <p188:txBody>
      <a:bodyPr/>
      <a:lstStyle/>
      <a:p>
        <a:r>
          <a:rPr lang="ko-KR" altLang="en-US"/>
          <a:t>내용 추가함</a:t>
        </a:r>
      </a:p>
    </p188:txBody>
  </p188:cm>
</p188:cmLst>
</file>

<file path=ppt/comments/modernComment_7AA_1583C5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F8ECF0-7CDB-4B94-A2AD-A0D358CE4EF6}" authorId="{88BD6E21-AD18-04B8-61F7-47B00B7445D3}" status="resolved" created="2023-01-31T07:52:42.406" complete="100000">
    <pc:sldMkLst xmlns:pc="http://schemas.microsoft.com/office/powerpoint/2013/main/command">
      <pc:docMk/>
      <pc:sldMk cId="944060478" sldId="1876"/>
    </pc:sldMkLst>
    <p188:txBody>
      <a:bodyPr/>
      <a:lstStyle/>
      <a:p>
        <a:r>
          <a:rPr lang="ko-KR" altLang="en-US"/>
          <a:t>추가함</a:t>
        </a:r>
      </a:p>
    </p188:txBody>
  </p188:cm>
  <p188:cm id="{A2D2DEA9-4FC9-40ED-86B6-3444DA5815D8}" authorId="{C8F505D2-A12F-A76D-3D6D-4D3823031CD9}" status="resolved" created="2023-02-06T04:20:45.691" complete="100000">
    <pc:sldMkLst xmlns:pc="http://schemas.microsoft.com/office/powerpoint/2013/main/command">
      <pc:docMk/>
      <pc:sldMk cId="360957196" sldId="1962"/>
    </pc:sldMkLst>
    <p188:txBody>
      <a:bodyPr/>
      <a:lstStyle/>
      <a:p>
        <a:r>
          <a:rPr lang="ko-KR" altLang="en-US"/>
          <a:t>같은 명도대비에 대한 문제랑서 장표 합쳤습니다.</a:t>
        </a:r>
      </a:p>
    </p188:txBody>
  </p188:cm>
</p188:cmLst>
</file>

<file path=ppt/comments/modernComment_7AB_EEFCBD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65E351-7736-445A-920D-0C3E84C40DCB}" authorId="{88BD6E21-AD18-04B8-61F7-47B00B7445D3}" status="resolved" created="2023-01-31T07:52:42.406" complete="100000">
    <pc:sldMkLst xmlns:pc="http://schemas.microsoft.com/office/powerpoint/2013/main/command">
      <pc:docMk/>
      <pc:sldMk cId="944060478" sldId="1876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AC_B5A7920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E285B8-6645-4A75-8A49-D351EEC7A436}" authorId="{2F20FCE7-696E-6B4A-7136-D784B1B2A608}" status="resolved" created="2023-02-03T02:17:45.876" complete="100000">
    <pc:sldMkLst xmlns:pc="http://schemas.microsoft.com/office/powerpoint/2013/main/command">
      <pc:docMk/>
      <pc:sldMk cId="3047657986" sldId="196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AD_52D60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CBCB3A-DBDB-41D1-8ADE-A7CB63C650AA}" authorId="{2F20FCE7-696E-6B4A-7136-D784B1B2A608}" status="resolved" created="2023-02-03T04:16:26.623" complete="100000">
    <pc:sldMkLst xmlns:pc="http://schemas.microsoft.com/office/powerpoint/2013/main/command">
      <pc:docMk/>
      <pc:sldMk cId="86860020" sldId="1965"/>
    </pc:sldMkLst>
    <p188:txBody>
      <a:bodyPr/>
      <a:lstStyle/>
      <a:p>
        <a:r>
          <a:rPr lang="ko-KR" altLang="en-US"/>
          <a:t>추가함</a:t>
        </a:r>
      </a:p>
    </p188:txBody>
  </p188:cm>
  <p188:cm id="{E6531618-B0C4-4FAB-837A-D6A2B8ECFA1E}" authorId="{C8F505D2-A12F-A76D-3D6D-4D3823031CD9}" status="resolved" created="2023-02-06T04:12:52.99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6860020" sldId="1965"/>
      <ac:spMk id="6" creationId="{5392C2FC-2AF2-4365-95A6-6256476857BB}"/>
      <ac:txMk cp="0" len="1">
        <ac:context len="17" hash="2298614777"/>
      </ac:txMk>
    </ac:txMkLst>
    <p188:pos x="1830069" y="253601"/>
    <p188:txBody>
      <a:bodyPr/>
      <a:lstStyle/>
      <a:p>
        <a:r>
          <a:rPr lang="ko-KR" altLang="en-US"/>
          <a:t>페이지명 주소 수정함</a:t>
        </a:r>
      </a:p>
    </p188:txBody>
  </p188:cm>
</p188:cmLst>
</file>

<file path=ppt/comments/modernComment_7B0_115551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CA326A-0B04-44D0-912A-A4FE420174AB}" authorId="{2F20FCE7-696E-6B4A-7136-D784B1B2A608}" status="resolved" created="2023-02-03T04:16:26.623" complete="100000">
    <pc:sldMkLst xmlns:pc="http://schemas.microsoft.com/office/powerpoint/2013/main/command">
      <pc:docMk/>
      <pc:sldMk cId="86860020" sldId="1965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2_AE85E2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730679-26AB-4EC6-9EE2-ECCF8AE70F7E}" authorId="{2F20FCE7-696E-6B4A-7136-D784B1B2A608}" status="resolved" created="2023-02-03T02:17:45.876" complete="100000">
    <pc:sldMkLst xmlns:pc="http://schemas.microsoft.com/office/powerpoint/2013/main/command">
      <pc:docMk/>
      <pc:sldMk cId="3047657986" sldId="196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3_3991EC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08DC53-E7B9-4392-B4FE-F6FD09EAF98B}" authorId="{88BD6E21-AD18-04B8-61F7-47B00B7445D3}" status="resolved" created="2023-02-01T01:36:37.093" complete="100000">
    <pc:sldMkLst xmlns:pc="http://schemas.microsoft.com/office/powerpoint/2013/main/command">
      <pc:docMk/>
      <pc:sldMk cId="1559910041" sldId="1911"/>
    </pc:sldMkLst>
    <p188:txBody>
      <a:bodyPr/>
      <a:lstStyle/>
      <a:p>
        <a:r>
          <a:rPr lang="ko-KR" altLang="en-US"/>
          <a:t>추가함</a:t>
        </a:r>
      </a:p>
    </p188:txBody>
  </p188:cm>
  <p188:cm id="{20FA2241-115A-43FB-96C1-EA2C88F310D1}" authorId="{C8F505D2-A12F-A76D-3D6D-4D3823031CD9}" status="resolved" created="2023-02-06T07:15:42.54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65864593" sldId="1971"/>
      <ac:spMk id="9" creationId="{E14A85F3-3807-4D5E-844E-A5FFB1B1A1AF}"/>
      <ac:txMk cp="0" len="32">
        <ac:context len="33" hash="2405199202"/>
      </ac:txMk>
    </ac:txMkLst>
    <p188:pos x="2696844" y="253855"/>
    <p188:txBody>
      <a:bodyPr/>
      <a:lstStyle/>
      <a:p>
        <a:r>
          <a:rPr lang="ko-KR" altLang="en-US"/>
          <a:t>페이지명 수정함 </a:t>
        </a:r>
      </a:p>
    </p188:txBody>
  </p188:cm>
</p188:cmLst>
</file>

<file path=ppt/comments/modernComment_7B5_49134B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D23256-176E-4F43-A6AB-F85F668A1EAF}" authorId="{2F20FCE7-696E-6B4A-7136-D784B1B2A608}" status="resolved" created="2023-02-02T00:50:25.912" complete="100000">
    <pc:sldMkLst xmlns:pc="http://schemas.microsoft.com/office/powerpoint/2013/main/command">
      <pc:docMk/>
      <pc:sldMk cId="2965378590" sldId="194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6_1479EE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363061-6629-4969-8F9A-34C50643898C}" authorId="{2F20FCE7-696E-6B4A-7136-D784B1B2A608}" status="resolved" created="2023-02-02T00:50:25.912" complete="100000">
    <pc:sldMkLst xmlns:pc="http://schemas.microsoft.com/office/powerpoint/2013/main/command">
      <pc:docMk/>
      <pc:sldMk cId="2965378590" sldId="194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7_73ED53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81DBC3-A7A2-41EE-AA52-337353BFC0C2}" authorId="{88BD6E21-AD18-04B8-61F7-47B00B7445D3}" status="resolved" created="2023-01-31T07:58:49.664" complete="100000">
    <pc:sldMkLst xmlns:pc="http://schemas.microsoft.com/office/powerpoint/2013/main/command">
      <pc:docMk/>
      <pc:sldMk cId="2452424384" sldId="1903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A_F2C9E8F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04D2DC-6C84-417F-A986-D50EEA26B710}" authorId="{2F20FCE7-696E-6B4A-7136-D784B1B2A608}" status="resolved" created="2023-02-02T00:50:25.912" complete="100000">
    <pc:sldMkLst xmlns:pc="http://schemas.microsoft.com/office/powerpoint/2013/main/command">
      <pc:docMk/>
      <pc:sldMk cId="2965378590" sldId="194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BB_4CC19A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E50BEB-0B1C-4333-A348-3FC6C8CD1800}" authorId="{C8F505D2-A12F-A76D-3D6D-4D3823031CD9}" status="resolved" created="2023-02-06T02:05:05.253" complete="100000">
    <pc:sldMkLst xmlns:pc="http://schemas.microsoft.com/office/powerpoint/2013/main/command">
      <pc:docMk/>
      <pc:sldMk cId="1287756409" sldId="1979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C1_76FFC4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B32269-32DD-4C65-BECF-228C601B8BA0}" authorId="{2F20FCE7-696E-6B4A-7136-D784B1B2A608}" created="2023-02-12T23:56:52.6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96473406" sldId="1985"/>
      <ac:spMk id="13" creationId="{8AAA3A32-C379-889D-87D6-B0EE9D3D3694}"/>
    </ac:deMkLst>
    <p188:txBody>
      <a:bodyPr/>
      <a:lstStyle/>
      <a:p>
        <a:r>
          <a:rPr lang="ko-KR" altLang="en-US"/>
          <a:t>추가함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996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615830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34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80283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976365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64812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040410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464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559558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52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121803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197066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1398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439448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796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739771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429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333465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506223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659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239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941809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FBAE40"/>
          </p15:clr>
        </p15:guide>
        <p15:guide id="2" pos="3256">
          <p15:clr>
            <a:srgbClr val="FBAE40"/>
          </p15:clr>
        </p15:guide>
        <p15:guide id="3" pos="1691">
          <p15:clr>
            <a:srgbClr val="FBAE40"/>
          </p15:clr>
        </p15:guide>
        <p15:guide id="4" orient="horz" pos="1412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orient="horz" pos="2750">
          <p15:clr>
            <a:srgbClr val="FBAE40"/>
          </p15:clr>
        </p15:guide>
        <p15:guide id="7" pos="45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</a:t>
            </a:r>
            <a:r>
              <a:rPr lang="en-US" altLang="ko-KR" sz="800">
                <a:latin typeface="+mn-ea"/>
                <a:ea typeface="+mn-ea"/>
              </a:rPr>
              <a:t>OO</a:t>
            </a:r>
            <a:r>
              <a:rPr lang="ko-KR" altLang="en-US" sz="800">
                <a:latin typeface="+mn-ea"/>
                <a:ea typeface="+mn-ea"/>
              </a:rPr>
              <a:t>저축은행</a:t>
            </a:r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사전진단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19" r:id="rId6"/>
    <p:sldLayoutId id="2147483720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19D8E32-9968-4248-BC2C-20B91A875652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대원저축은행</a:t>
            </a:r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0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대아저축은행</a:t>
            </a:r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3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6825000" y="127974"/>
            <a:ext cx="2669076" cy="20502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>
                <a:latin typeface="+mn-ea"/>
                <a:ea typeface="+mn-ea"/>
              </a:rPr>
              <a:t>저축은행중앙회 </a:t>
            </a:r>
            <a:r>
              <a:rPr lang="en-US" altLang="ko-KR" sz="800">
                <a:latin typeface="+mn-ea"/>
                <a:ea typeface="+mn-ea"/>
              </a:rPr>
              <a:t>B·C</a:t>
            </a:r>
            <a:r>
              <a:rPr lang="ko-KR" altLang="en-US" sz="800">
                <a:latin typeface="+mn-ea"/>
                <a:ea typeface="+mn-ea"/>
              </a:rPr>
              <a:t>유형</a:t>
            </a:r>
            <a:r>
              <a:rPr lang="en-US" altLang="ko-KR" sz="800">
                <a:latin typeface="+mn-ea"/>
                <a:ea typeface="+mn-ea"/>
              </a:rPr>
              <a:t> </a:t>
            </a:r>
            <a:r>
              <a:rPr lang="ko-KR" altLang="en-US" sz="800">
                <a:latin typeface="+mn-ea"/>
                <a:ea typeface="+mn-ea"/>
              </a:rPr>
              <a:t>접근성 진단 보고서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6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1" kern="1200" spc="-150" dirty="0">
          <a:solidFill>
            <a:schemeClr val="tx1">
              <a:lumMod val="95000"/>
              <a:lumOff val="5000"/>
            </a:schemeClr>
          </a:solidFill>
          <a:latin typeface="+mn-ea"/>
          <a:ea typeface="+mn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>
          <p15:clr>
            <a:srgbClr val="F26B43"/>
          </p15:clr>
        </p15:guide>
        <p15:guide id="2" pos="398">
          <p15:clr>
            <a:srgbClr val="F26B43"/>
          </p15:clr>
        </p15:guide>
        <p15:guide id="3" pos="5842">
          <p15:clr>
            <a:srgbClr val="F26B43"/>
          </p15:clr>
        </p15:guide>
        <p15:guide id="4" pos="5978">
          <p15:clr>
            <a:srgbClr val="F26B43"/>
          </p15:clr>
        </p15:guide>
        <p15:guide id="5" pos="3120">
          <p15:clr>
            <a:srgbClr val="F26B43"/>
          </p15:clr>
        </p15:guide>
        <p15:guide id="9" orient="horz" pos="4178">
          <p15:clr>
            <a:srgbClr val="F26B43"/>
          </p15:clr>
        </p15:guide>
        <p15:guide id="12" orient="horz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F4_7B951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78C_67BA613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78B_84F24AD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790_8C3827B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791_1DE9192B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8/10/relationships/comments" Target="../comments/modernComment_694_8C05E1D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76B_A9A714B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79A_827D30DF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79B_D0C4F7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7BA_F2C9E8FE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760_9B24421A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7C1_76FFC43E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76C_5BE7756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79F_2024D73D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microsoft.com/office/2018/10/relationships/comments" Target="../comments/modernComment_76D_A703A27D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7A2_ED1DC5A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microsoft.com/office/2018/10/relationships/comments" Target="../comments/modernComment_747_E09021F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6E5_BB9C26B9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7BB_4CC19A7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7A8_679FC14E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7A7_FA99996E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7AD_52D60F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microsoft.com/office/2018/10/relationships/comments" Target="../comments/modernComment_7B0_1155514A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7AA_1583C50C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microsoft.com/office/2018/10/relationships/comments" Target="../comments/modernComment_7AB_EEFCBD6E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microsoft.com/office/2018/10/relationships/comments" Target="../comments/modernComment_7AC_B5A7920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784_61B47398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7B2_AE85E2C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8/10/relationships/comments" Target="../comments/modernComment_7B3_3991EC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76F_922D06C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7B5_49134BBD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7B6_1479E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7B7_73ED535B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8/10/relationships/comments" Target="../comments/modernComment_772_EAACC1D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775_A460F80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762_D36ED02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779_78861A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766_604CDA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F21B57-6C7D-4277-A9C0-30918C39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8" y="3135037"/>
            <a:ext cx="3819193" cy="24611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  <a:endParaRPr lang="ko-KR" altLang="en-US" b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저축은행 찾기 </a:t>
            </a:r>
            <a:r>
              <a:rPr lang="en-US" altLang="ko-KR"/>
              <a:t>- </a:t>
            </a:r>
            <a:r>
              <a:rPr lang="ko-KR" altLang="en-US"/>
              <a:t>저축은행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https://www.fsb.or.kr/sabfindquic_0100.act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저축은행 찾기가 올바르게 동작하지 않고 있으므로</a:t>
            </a:r>
            <a:r>
              <a:rPr lang="en-US" altLang="ko-KR"/>
              <a:t>, </a:t>
            </a:r>
            <a:r>
              <a:rPr lang="ko-KR" altLang="en-US"/>
              <a:t>올바르게 동작할 수 있도록 소스 개선이 필요함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206B3-7873-47C0-B015-A04862F62E79}"/>
              </a:ext>
            </a:extLst>
          </p:cNvPr>
          <p:cNvGrpSpPr/>
          <p:nvPr/>
        </p:nvGrpSpPr>
        <p:grpSpPr>
          <a:xfrm>
            <a:off x="632129" y="3979017"/>
            <a:ext cx="4104000" cy="2453200"/>
            <a:chOff x="631825" y="4319397"/>
            <a:chExt cx="4104000" cy="2453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2520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  <a:r>
                <a:rPr lang="en-US" altLang="ko-KR" sz="900"/>
                <a:t>: JavaScript(sabfindquic_0100.js)</a:t>
              </a:r>
              <a:endParaRPr lang="ko-KR" altLang="en-US" sz="90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224199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결과값으로 받은 위치를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마커표시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var marker = new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kakao.maps.Marker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	map 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mkrMap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	position 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coords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});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접근성 추가 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marker.Dc.alt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bankName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+ '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상세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툴팁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열기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';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접근성 코드 수정 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$('#map area').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('alt',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bankName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+ '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상세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툴팁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');</a:t>
              </a:r>
              <a:endParaRPr lang="ko-KR" altLang="en-US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$('#map area').on('click', function ()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infowindow.close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();	//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인포윈도우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닫기</a:t>
              </a:r>
            </a:p>
            <a:p>
              <a:pPr algn="ctr"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	 		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7EAA99-E5C9-47AE-8715-60E3D536504B}"/>
              </a:ext>
            </a:extLst>
          </p:cNvPr>
          <p:cNvSpPr/>
          <p:nvPr/>
        </p:nvSpPr>
        <p:spPr>
          <a:xfrm>
            <a:off x="5252766" y="4148999"/>
            <a:ext cx="3882699" cy="148329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C026531-C356-42C1-A0DE-AFE46451CA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13538" y="3969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0C66642-D994-42B7-B750-2F86A30F2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08" y="3032951"/>
            <a:ext cx="3565624" cy="54004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950394-E59C-4D71-B96A-C322C03B7D8C}"/>
              </a:ext>
            </a:extLst>
          </p:cNvPr>
          <p:cNvSpPr/>
          <p:nvPr/>
        </p:nvSpPr>
        <p:spPr>
          <a:xfrm>
            <a:off x="8304090" y="6425986"/>
            <a:ext cx="1601910" cy="44054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OO</a:t>
            </a: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저축은행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C481E971-EAF4-C75B-2CC7-8B61CA074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73719"/>
              </p:ext>
            </p:extLst>
          </p:nvPr>
        </p:nvGraphicFramePr>
        <p:xfrm>
          <a:off x="4737404" y="297383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3701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264314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 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https://kukje.ibs.fsb.or.kr/CstPrviInfoIbs_002.act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국제저축은행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97A62-A70D-4616-855B-288B2D8B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286973"/>
            <a:ext cx="4104000" cy="21800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E90C9A-2A76-4105-9A5A-AEE7E3745A46}"/>
              </a:ext>
            </a:extLst>
          </p:cNvPr>
          <p:cNvSpPr/>
          <p:nvPr/>
        </p:nvSpPr>
        <p:spPr>
          <a:xfrm>
            <a:off x="6700606" y="5074003"/>
            <a:ext cx="520932" cy="2817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21961C-6328-47FE-9827-4675D4BFDF0E}"/>
              </a:ext>
            </a:extLst>
          </p:cNvPr>
          <p:cNvCxnSpPr>
            <a:cxnSpLocks/>
          </p:cNvCxnSpPr>
          <p:nvPr/>
        </p:nvCxnSpPr>
        <p:spPr>
          <a:xfrm flipH="1">
            <a:off x="7282501" y="521026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748AD939-ABCD-6C0B-6F05-E0E0097F2FA7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34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085687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=CKEDT_20230130091000038&amp;amp;DSTC1=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469px; height: 680px;"&gt;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금화저축은행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https://www.kuemhwabank.co.kr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금화저축은행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62BCA9-C145-4F7D-BA1F-606739F5A846}"/>
              </a:ext>
            </a:extLst>
          </p:cNvPr>
          <p:cNvGrpSpPr/>
          <p:nvPr/>
        </p:nvGrpSpPr>
        <p:grpSpPr>
          <a:xfrm>
            <a:off x="633404" y="3989855"/>
            <a:ext cx="4104000" cy="2588621"/>
            <a:chOff x="633404" y="2845589"/>
            <a:chExt cx="4104000" cy="25886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96AB96-B9B7-4CFA-AC43-F796BD53B7F8}"/>
                </a:ext>
              </a:extLst>
            </p:cNvPr>
            <p:cNvSpPr txBox="1"/>
            <p:nvPr/>
          </p:nvSpPr>
          <p:spPr>
            <a:xfrm>
              <a:off x="633708" y="2845589"/>
              <a:ext cx="544303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678CFE-8F61-4EFA-A498-8F508FCC7D30}"/>
                </a:ext>
              </a:extLst>
            </p:cNvPr>
            <p:cNvSpPr/>
            <p:nvPr/>
          </p:nvSpPr>
          <p:spPr>
            <a:xfrm>
              <a:off x="633404" y="3056792"/>
              <a:ext cx="4104000" cy="237741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=CKEDT_20211220173400042&amp;amp;DSTC1=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511px; height: 730px;"&gt;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&lt;div class="for-a11y"&gt;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&lt;h1&gt;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영업시간 정상 운영 관련 고객 안내문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&lt;/h1&gt;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금화저축은행을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많은 이용을 부탁드립니다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  <a:b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시행일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 &lt;/li&gt;</a:t>
              </a:r>
              <a:b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영업시간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대상영업점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&lt;/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&lt;p&gt;2023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금화저축은행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46D42D1-6125-FC9D-DFFB-1FCF28B4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38" y="2500535"/>
            <a:ext cx="3600000" cy="3730180"/>
          </a:xfrm>
          <a:prstGeom prst="rect">
            <a:avLst/>
          </a:prstGeom>
        </p:spPr>
      </p:pic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5F16C6C-0E70-DD4D-A81C-1F50FE049D7C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21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33F9F8-30B3-347E-494C-E9A5FE905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92" r="28199"/>
          <a:stretch/>
        </p:blipFill>
        <p:spPr>
          <a:xfrm>
            <a:off x="5168598" y="2952078"/>
            <a:ext cx="4104000" cy="288342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224154"/>
            <a:ext cx="4104000" cy="1099111"/>
            <a:chOff x="633404" y="2845589"/>
            <a:chExt cx="4104000" cy="10991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88790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href="https://www.kuemhwabank.co.kr/view/comm/file/FileDown.jsp?SAVE_FILE_NM=153_ntce_4730452212021233116345.pdf&amp;amp;ORCP_FILE_NM=%EC%8B%A0%EC%9A%A9%EC%A0%95%EB%B3%B4%ED%99%9C%EC%9A%A9%EC%B2%B4%EC%A0%9C(2020.02.04).pdf&amp;amp;&amp;amp;DSTC1=ntce"&gt;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보기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888050"/>
            <a:ext cx="4104000" cy="1098983"/>
            <a:chOff x="631521" y="4146209"/>
            <a:chExt cx="4104000" cy="10989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i="0">
                  <a:solidFill>
                    <a:schemeClr val="accent1"/>
                  </a:solidFill>
                  <a:effectLst/>
                  <a:latin typeface="NanumBarun"/>
                </a:rPr>
                <a:t>신용정보활용체제</a:t>
              </a:r>
              <a:r>
                <a:rPr lang="en-US" altLang="ko-KR" sz="800" b="1" i="0">
                  <a:solidFill>
                    <a:schemeClr val="accent1"/>
                  </a:solidFill>
                  <a:effectLst/>
                  <a:latin typeface="NanumBarun"/>
                </a:rPr>
                <a:t>(2020.02.04) 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href="https://www.kuemhwabank.co.kr/view/comm/file/FileDown.jsp?SAVE_FILE_NM=153_ntce_4730452212021233116345.pdf&amp;amp;ORCP_FILE_NM=%EC%8B%A0%EC%9A%A9%EC%A0%95%EB%B3%B4%ED%99%9C%EC%9A%A9%EC%B2%B4%EC%A0%9C(2020.02.04).pdf&amp;amp;&amp;amp;DSTC1=ntce"&gt;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보기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개인정보처리방침 </a:t>
            </a:r>
            <a:r>
              <a:rPr lang="en-US" altLang="ko-KR"/>
              <a:t>&gt; </a:t>
            </a:r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https://www.kuemhwabank.co.kr/CstPrviInfo_002.act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7D1B61-894F-4303-9B6B-99B37C4CF8F3}"/>
              </a:ext>
            </a:extLst>
          </p:cNvPr>
          <p:cNvSpPr/>
          <p:nvPr/>
        </p:nvSpPr>
        <p:spPr>
          <a:xfrm>
            <a:off x="5238651" y="4335595"/>
            <a:ext cx="1193767" cy="14607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2C3295-D51D-410E-BADD-9A44E53269FA}"/>
              </a:ext>
            </a:extLst>
          </p:cNvPr>
          <p:cNvCxnSpPr>
            <a:cxnSpLocks/>
          </p:cNvCxnSpPr>
          <p:nvPr/>
        </p:nvCxnSpPr>
        <p:spPr>
          <a:xfrm flipH="1">
            <a:off x="6504049" y="506646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2AFF75-AB31-6F2A-3651-DA708D246288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금화저축은행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1D7955BB-3475-D986-DCCC-E54426C51D0E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5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style="..."&gt;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&lt;td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="2" style="..."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valign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="middle"&gt;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578239"/>
            <a:ext cx="4104000" cy="1098983"/>
            <a:chOff x="631521" y="4146209"/>
            <a:chExt cx="4104000" cy="10989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style="..."&gt;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&lt;caption class="for-a11y"&gt;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신용정보관리 보호인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&lt;td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="2" style="..."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valign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="middle"&gt;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개인정보처리방침 </a:t>
            </a:r>
            <a:r>
              <a:rPr lang="en-US" altLang="ko-KR"/>
              <a:t>&gt; </a:t>
            </a:r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https://www.kuemhwabank.co.kr/CstPrviInfo_002.act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20.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20-1 </a:t>
            </a:r>
            <a:r>
              <a:rPr lang="ko-KR" altLang="en-US"/>
              <a:t>표의 제목과 요약정보를 제공하지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/>
              <a:t>&lt;table&gt;</a:t>
            </a:r>
            <a:r>
              <a:rPr lang="ko-KR" altLang="en-US"/>
              <a:t>의 첫 번째 자식으로 </a:t>
            </a:r>
            <a:r>
              <a:rPr lang="en-US" altLang="ko-KR"/>
              <a:t>&lt;caption&gt;</a:t>
            </a:r>
            <a:r>
              <a:rPr lang="ko-KR" altLang="en-US"/>
              <a:t>을 마크업하고 표의 제목을 제공해야 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49C070-31D1-6D0E-C4CA-EA8B2C7E6AA7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금화저축은행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D67EE6-9484-6AEB-9D2C-183E9E18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75" r="28199" b="40187"/>
          <a:stretch/>
        </p:blipFill>
        <p:spPr>
          <a:xfrm>
            <a:off x="5168596" y="3776049"/>
            <a:ext cx="4104000" cy="118066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6496D5-1981-CAB1-4A30-205585A22E29}"/>
              </a:ext>
            </a:extLst>
          </p:cNvPr>
          <p:cNvSpPr/>
          <p:nvPr/>
        </p:nvSpPr>
        <p:spPr>
          <a:xfrm>
            <a:off x="5273675" y="4156797"/>
            <a:ext cx="3622675" cy="5537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1DF6C1-6644-46E6-67D8-C8D0B8E0FA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62726" y="398122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9C71931-1747-2A0E-4EA3-BDB25654B45B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92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2E37C4-3BC4-5EEC-65E4-8A53786D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75" r="28199" b="40187"/>
          <a:stretch/>
        </p:blipFill>
        <p:spPr>
          <a:xfrm>
            <a:off x="5168596" y="3776049"/>
            <a:ext cx="4104000" cy="118066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017659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style="..."&gt;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	&lt;td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="2" style="..."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valign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="middle"&gt;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461293"/>
            <a:ext cx="4104000" cy="1098983"/>
            <a:chOff x="631521" y="4146209"/>
            <a:chExt cx="4104000" cy="10989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style="..."&gt;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&lt;caption class="for-a11y"&gt;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신용정보관리 보호인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colspan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="2" scope="col" style="..."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valign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="middle"&gt;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개인정보처리방침 </a:t>
            </a:r>
            <a:r>
              <a:rPr lang="en-US" altLang="ko-KR"/>
              <a:t>&gt; </a:t>
            </a:r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https://www.kuemhwabank.co.kr/CstPrviInfo_002.act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20.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20-3 </a:t>
            </a:r>
            <a:r>
              <a:rPr lang="ko-KR" altLang="en-US"/>
              <a:t>제목 셀과 내용 셀을 구분하지 않거나 잘못 구분한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데이터의 제목에 해당하는 정보는 제목 요소</a:t>
            </a:r>
            <a:r>
              <a:rPr lang="en-US" altLang="ko-KR"/>
              <a:t>(&lt;</a:t>
            </a:r>
            <a:r>
              <a:rPr lang="en-US" altLang="ko-KR" err="1"/>
              <a:t>th</a:t>
            </a:r>
            <a:r>
              <a:rPr lang="en-US" altLang="ko-KR"/>
              <a:t>&gt;)</a:t>
            </a:r>
            <a:r>
              <a:rPr lang="ko-KR" altLang="en-US"/>
              <a:t>로 </a:t>
            </a:r>
            <a:r>
              <a:rPr lang="ko-KR" altLang="en-US" err="1"/>
              <a:t>마크업해야</a:t>
            </a:r>
            <a:r>
              <a:rPr lang="ko-KR" altLang="en-US"/>
              <a:t> 스크린 리더 사용자가 표의 구조를 이해할 수 있음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01FE75-7620-4965-87E3-C9B11AC885EE}"/>
              </a:ext>
            </a:extLst>
          </p:cNvPr>
          <p:cNvSpPr/>
          <p:nvPr/>
        </p:nvSpPr>
        <p:spPr>
          <a:xfrm>
            <a:off x="5273675" y="4156797"/>
            <a:ext cx="3622675" cy="5537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0E1625-F2D5-4A0B-8ED5-6DB7F6198D2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62726" y="398122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71E524-F557-0D44-938A-04A20ED172D7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금화저축은행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B3C6C1D8-12A0-6041-59EF-25EA503C2509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43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35A7BD-CA06-EA15-8667-C0B3FEC2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63" y="3391204"/>
            <a:ext cx="3451549" cy="196709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개인정보처리방침 </a:t>
            </a:r>
            <a:r>
              <a:rPr lang="en-US" altLang="ko-KR"/>
              <a:t>&gt; </a:t>
            </a:r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https://www.kuemhwabank.co.kr/CstPrviInfo_002.act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/>
              <a:t>링크를 확인할 수 있도록 올바른 경로로 수정하여야 함</a:t>
            </a:r>
            <a:endParaRPr lang="en-US" altLang="ko-KR"/>
          </a:p>
          <a:p>
            <a:r>
              <a:rPr lang="ko-KR" altLang="en-US"/>
              <a:t>각 링크 </a:t>
            </a:r>
            <a:r>
              <a:rPr lang="ko-KR" altLang="en-US" err="1"/>
              <a:t>선택시</a:t>
            </a:r>
            <a:r>
              <a:rPr lang="ko-KR" altLang="en-US"/>
              <a:t> 현 페이지에서 개별 사이트로 이동되어 이전 사이트로의 이동이 어려워지므로 새창에서 링크를 확인할 수 있도록 수정하는 것을 </a:t>
            </a:r>
            <a:r>
              <a:rPr lang="ko-KR" altLang="en-US" b="1"/>
              <a:t>권장함</a:t>
            </a:r>
          </a:p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금화저축은행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-5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C30EB5-06B4-2096-0A07-60F77BF771D6}"/>
              </a:ext>
            </a:extLst>
          </p:cNvPr>
          <p:cNvSpPr/>
          <p:nvPr/>
        </p:nvSpPr>
        <p:spPr>
          <a:xfrm>
            <a:off x="5546272" y="4107304"/>
            <a:ext cx="1120858" cy="18948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CE5EA7C-E515-9C87-0BA9-FA2780B9182F}"/>
              </a:ext>
            </a:extLst>
          </p:cNvPr>
          <p:cNvGrpSpPr/>
          <p:nvPr/>
        </p:nvGrpSpPr>
        <p:grpSpPr>
          <a:xfrm>
            <a:off x="631825" y="3227936"/>
            <a:ext cx="4104000" cy="1369826"/>
            <a:chOff x="633404" y="2845589"/>
            <a:chExt cx="4104000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38CC57-1D43-8A6D-84E9-C6001D6C628B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A96314-A3E0-E070-5EFC-F9F5A7EF3B57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http://www.kcredit.co.kr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&lt;u style="text-underline: #0000ff single;"&gt;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lang="EN-US" style="font-family: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돋움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style="letter-spacing: 0pt;"&gt;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style="color: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rgb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(0, 0, 255);"&gt;www.kcredit.or.kr&lt;/span&gt;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21B166-BD34-9F8F-D5DE-A515EE3C1C68}"/>
              </a:ext>
            </a:extLst>
          </p:cNvPr>
          <p:cNvGrpSpPr/>
          <p:nvPr/>
        </p:nvGrpSpPr>
        <p:grpSpPr>
          <a:xfrm>
            <a:off x="633100" y="4729854"/>
            <a:ext cx="4104000" cy="1505248"/>
            <a:chOff x="631521" y="4146209"/>
            <a:chExt cx="4104000" cy="15052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BEE825-FEEB-C031-E8DE-FB825ED42B12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04D297-0BCD-F3B9-0349-C06F649B04AC}"/>
                </a:ext>
              </a:extLst>
            </p:cNvPr>
            <p:cNvSpPr/>
            <p:nvPr/>
          </p:nvSpPr>
          <p:spPr>
            <a:xfrm>
              <a:off x="631521" y="435741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https://www.kcredit.or.kr:1441/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target="blank" 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&lt;u style="text-underline: #0000ff single;"&gt;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lang="EN-US" style="font-family: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돋움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style="letter-spacing: 0pt;"&gt;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style="color: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rgb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(0, 0, 255);"&gt;www.kcredit.or.kr&lt;/span&gt;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C64C96-88C3-3D00-60EB-4F008F7AEA65}"/>
              </a:ext>
            </a:extLst>
          </p:cNvPr>
          <p:cNvSpPr/>
          <p:nvPr/>
        </p:nvSpPr>
        <p:spPr>
          <a:xfrm>
            <a:off x="5546271" y="4782007"/>
            <a:ext cx="1254023" cy="18948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F8661876-C6FF-C8D9-7F3E-A278277C24D4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2678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085687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=CKEDT_20230127095500018&amp;amp;DSTC1=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500px; height: 604px;"&gt;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남양저축은행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https://www.nybank.co.kr/main.act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4123"/>
            <a:ext cx="160191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남양저축은행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62BCA9-C145-4F7D-BA1F-606739F5A846}"/>
              </a:ext>
            </a:extLst>
          </p:cNvPr>
          <p:cNvGrpSpPr/>
          <p:nvPr/>
        </p:nvGrpSpPr>
        <p:grpSpPr>
          <a:xfrm>
            <a:off x="633404" y="3989855"/>
            <a:ext cx="4104000" cy="2588621"/>
            <a:chOff x="633404" y="2845589"/>
            <a:chExt cx="4104000" cy="25886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96AB96-B9B7-4CFA-AC43-F796BD53B7F8}"/>
                </a:ext>
              </a:extLst>
            </p:cNvPr>
            <p:cNvSpPr txBox="1"/>
            <p:nvPr/>
          </p:nvSpPr>
          <p:spPr>
            <a:xfrm>
              <a:off x="633708" y="2845589"/>
              <a:ext cx="544303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5678CFE-8F61-4EFA-A498-8F508FCC7D30}"/>
                </a:ext>
              </a:extLst>
            </p:cNvPr>
            <p:cNvSpPr/>
            <p:nvPr/>
          </p:nvSpPr>
          <p:spPr>
            <a:xfrm>
              <a:off x="633404" y="3056792"/>
              <a:ext cx="4104000" cy="237741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=CKEDT_20211220173400042&amp;amp;DSTC1=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511px; height: 730px;"&gt;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&lt;div class="for-a11y"&gt;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&lt;h1&gt;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영업시간 정상 운영 관련 고객 안내문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&lt;/h1&gt;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남양저축은행을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…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많은 이용을 부탁드립니다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  <a:b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시행일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… &lt;/li&gt;</a:t>
              </a:r>
              <a:b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영업시간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…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대상영업점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… 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&lt;/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ol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&lt;p&gt;2023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27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남양저축은행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E915218-A8A0-C886-9210-5AAC199A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38" y="2490416"/>
            <a:ext cx="3600000" cy="3750418"/>
          </a:xfrm>
          <a:prstGeom prst="rect">
            <a:avLst/>
          </a:prstGeom>
        </p:spPr>
      </p:pic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2C6EE8E5-48C9-B204-6044-BFE2E8A1A35B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713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264314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 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https://www.daemyungbank.co.kr/CstPrviInfo_002.act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대명저축은행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97A62-A70D-4616-855B-288B2D8B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286973"/>
            <a:ext cx="4104000" cy="21800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E90C9A-2A76-4105-9A5A-AEE7E3745A46}"/>
              </a:ext>
            </a:extLst>
          </p:cNvPr>
          <p:cNvSpPr/>
          <p:nvPr/>
        </p:nvSpPr>
        <p:spPr>
          <a:xfrm>
            <a:off x="6700606" y="5074003"/>
            <a:ext cx="520932" cy="2817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21961C-6328-47FE-9827-4675D4BFDF0E}"/>
              </a:ext>
            </a:extLst>
          </p:cNvPr>
          <p:cNvCxnSpPr>
            <a:cxnSpLocks/>
          </p:cNvCxnSpPr>
          <p:nvPr/>
        </p:nvCxnSpPr>
        <p:spPr>
          <a:xfrm flipH="1">
            <a:off x="7282501" y="521026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748AD939-ABCD-6C0B-6F05-E0E0097F2FA7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7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48E90C5-F459-D2F9-BDFC-8C1C04C4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349" y="2592280"/>
            <a:ext cx="3204378" cy="334409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696078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=CKEDT_20230201094500026&amp;amp;DSTC1=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500px; height: 687px;"&gt;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대명저축은행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https://www.daemyungbank.co.kr/main.act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대명저축은행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DF83-90DD-4589-AF0E-FFF0CA43E04C}"/>
              </a:ext>
            </a:extLst>
          </p:cNvPr>
          <p:cNvSpPr/>
          <p:nvPr/>
        </p:nvSpPr>
        <p:spPr>
          <a:xfrm>
            <a:off x="5769263" y="3307791"/>
            <a:ext cx="2344927" cy="23650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CAD4CE18-897F-A7C3-904A-A38AEC645E43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306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상품공시실 </a:t>
            </a:r>
            <a:r>
              <a:rPr lang="en-US" altLang="ko-KR"/>
              <a:t>&gt; </a:t>
            </a:r>
            <a:r>
              <a:rPr lang="ko-KR" altLang="en-US"/>
              <a:t>상품 공시 </a:t>
            </a:r>
            <a:r>
              <a:rPr lang="en-US" altLang="ko-KR"/>
              <a:t>&gt; </a:t>
            </a:r>
            <a:r>
              <a:rPr lang="ko-KR" altLang="en-US"/>
              <a:t>상품별 리스트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https://www.daemyungbank.co.kr/PtcShrtInfo_002.act.act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1081332"/>
          </a:xfrm>
        </p:spPr>
        <p:txBody>
          <a:bodyPr/>
          <a:lstStyle/>
          <a:p>
            <a:r>
              <a:rPr lang="ko-KR" altLang="en-US" err="1"/>
              <a:t>브래드크럼이</a:t>
            </a:r>
            <a:r>
              <a:rPr lang="ko-KR" altLang="en-US"/>
              <a:t> 존재하지 않음</a:t>
            </a:r>
            <a:endParaRPr lang="en-US" altLang="ko-KR"/>
          </a:p>
          <a:p>
            <a:r>
              <a:rPr lang="ko-KR" altLang="en-US"/>
              <a:t>페이지의 일관성을 유지하고 사용자의 편의성을 높이기 위해 개선방안과 같이 수정하여야 함</a:t>
            </a:r>
          </a:p>
          <a:p>
            <a:r>
              <a:rPr lang="ko-KR" altLang="en-US"/>
              <a:t>상품공시실 메뉴내 하위페이지 모두 동일오류로 수정해야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4123"/>
            <a:ext cx="160191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대명저축은행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5CCD7A-E36E-7962-BC2F-14889DD8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38" y="3824397"/>
            <a:ext cx="3659080" cy="1129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2F5062-41C6-8FDD-569F-BE034E40C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354" y="3840714"/>
            <a:ext cx="3622368" cy="1097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1F4F8-F24F-1A95-F5AF-794B600BC5BE}"/>
              </a:ext>
            </a:extLst>
          </p:cNvPr>
          <p:cNvSpPr/>
          <p:nvPr/>
        </p:nvSpPr>
        <p:spPr>
          <a:xfrm>
            <a:off x="873278" y="4083728"/>
            <a:ext cx="3751988" cy="3195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A6710A-C777-FFE2-36CB-33B51B343BEE}"/>
              </a:ext>
            </a:extLst>
          </p:cNvPr>
          <p:cNvCxnSpPr>
            <a:cxnSpLocks/>
          </p:cNvCxnSpPr>
          <p:nvPr/>
        </p:nvCxnSpPr>
        <p:spPr>
          <a:xfrm>
            <a:off x="4788317" y="4267970"/>
            <a:ext cx="42213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485566E8-51C0-7E68-9AC7-2CA2604D4189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8155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고려저축은행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38625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=BRNIMG_PC_HB_101_20230125131612&amp;amp;DSTC1=logo"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이미지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class="main-page-top-banner-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pc-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026" name="Picture 2" descr="이미지">
            <a:extLst>
              <a:ext uri="{FF2B5EF4-FFF2-40B4-BE49-F238E27FC236}">
                <a16:creationId xmlns:a16="http://schemas.microsoft.com/office/drawing/2014/main" id="{513FC369-624E-2634-1918-E0F6E825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8" y="3891250"/>
            <a:ext cx="3960000" cy="9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5DB0557-A602-BA9F-3AF4-523F865B653A}"/>
              </a:ext>
            </a:extLst>
          </p:cNvPr>
          <p:cNvGrpSpPr/>
          <p:nvPr/>
        </p:nvGrpSpPr>
        <p:grpSpPr>
          <a:xfrm>
            <a:off x="629004" y="4688237"/>
            <a:ext cx="4104000" cy="1234405"/>
            <a:chOff x="631521" y="4146209"/>
            <a:chExt cx="4104000" cy="1234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959EDC-7CE5-BFF2-798C-71072E8DEB66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663D2F-8342-BF47-86A8-FC0EACEC66CE}"/>
                </a:ext>
              </a:extLst>
            </p:cNvPr>
            <p:cNvSpPr/>
            <p:nvPr/>
          </p:nvSpPr>
          <p:spPr>
            <a:xfrm>
              <a:off x="631521" y="435741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=BRNIMG_PC_HB_101_20230125131612&amp;amp;DSTC1=logo"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보고파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파킹통장 최대 연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3.65%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하루만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맡겨도 이자가 생기는 입출금이 자유로운 예금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!!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저축은행중앙회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심의필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2023-00083(2023.01.25~2024.01.24)"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class="main-page-top-banner-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pc-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</p:txBody>
        </p:sp>
      </p:grp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3272E459-E2DB-C446-1E2E-1BD266FC58FB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1957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8630DB-836A-9CC7-D666-E3215E60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010" y="2566806"/>
            <a:ext cx="3551240" cy="3672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  <a:endParaRPr lang="ko-KR" altLang="en-US" b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팝업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19-1 </a:t>
            </a:r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레이어 닫기 버튼이 레이어 내부 본문 콘텐츠 이전에  </a:t>
            </a:r>
            <a:r>
              <a:rPr lang="ko-KR" altLang="en-US" err="1"/>
              <a:t>마크업되어</a:t>
            </a:r>
            <a:r>
              <a:rPr lang="ko-KR" altLang="en-US"/>
              <a:t> 있어 스크린 리더 사용자가 부적절한 순서로 콘텐츠에 접근하게 됨</a:t>
            </a:r>
          </a:p>
          <a:p>
            <a:r>
              <a:rPr lang="ko-KR" altLang="en-US"/>
              <a:t>레이어 닫기 버튼은 레이어 본문 콘텐츠 다음 요소로 제공하여 스크린 리더</a:t>
            </a:r>
            <a:r>
              <a:rPr lang="en-US" altLang="ko-KR"/>
              <a:t>, </a:t>
            </a:r>
            <a:r>
              <a:rPr lang="ko-KR" altLang="en-US"/>
              <a:t>키보드 사용자가 주요 내용을 우선적으로 탐색할 수 있도록 해야 함</a:t>
            </a:r>
            <a:endParaRPr lang="en-US" altLang="ko-KR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8F4945-4568-4AB0-2A09-CD633EA48A81}"/>
              </a:ext>
            </a:extLst>
          </p:cNvPr>
          <p:cNvSpPr/>
          <p:nvPr/>
        </p:nvSpPr>
        <p:spPr>
          <a:xfrm>
            <a:off x="8477723" y="2834968"/>
            <a:ext cx="226576" cy="2238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3094E58-FCBF-DA45-C612-916C3C1810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91709" y="268194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BDC335-6DE3-213C-7842-83ACCB39CF84}"/>
              </a:ext>
            </a:extLst>
          </p:cNvPr>
          <p:cNvGrpSpPr/>
          <p:nvPr/>
        </p:nvGrpSpPr>
        <p:grpSpPr>
          <a:xfrm>
            <a:off x="629572" y="3429000"/>
            <a:ext cx="4104000" cy="2317778"/>
            <a:chOff x="3658932" y="3520172"/>
            <a:chExt cx="4104000" cy="23177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BFA682-16B5-3DAA-E6C6-540BAB96936C}"/>
                </a:ext>
              </a:extLst>
            </p:cNvPr>
            <p:cNvSpPr txBox="1"/>
            <p:nvPr/>
          </p:nvSpPr>
          <p:spPr>
            <a:xfrm>
              <a:off x="3659235" y="3520172"/>
              <a:ext cx="4068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9A532D-9F2E-94F4-98F4-514C4C619B0A}"/>
                </a:ext>
              </a:extLst>
            </p:cNvPr>
            <p:cNvSpPr/>
            <p:nvPr/>
          </p:nvSpPr>
          <p:spPr>
            <a:xfrm>
              <a:off x="3658932" y="3731375"/>
              <a:ext cx="4104000" cy="210657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&lt;div class="dim-contents md" id="HpMsg_2" style="z-index: 9999; top: 338px; margin-top: 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&lt;div class="popup-head01"&gt;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&lt;p class="popup-title"&gt;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BIS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기준 자기자본비율 전국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위 홍보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&lt;div class="btn-wrap"&gt;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	&lt;button class="btn-close-l" onclick="$('#HpMsg_2').hide()"&gt;						&lt;span class="sr-only"&gt;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팝업창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닫기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</a:t>
              </a:r>
              <a: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span&gt;										&lt;/button&gt;</a:t>
              </a:r>
              <a:b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</a:br>
              <a: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&lt;!-- //.popup-head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&lt;div class="popup-body01 pb30"&gt;...&lt;/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&lt;div class="popup-close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clearfix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"&gt;...&lt;/div&gt;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9ACA56-19E6-08CA-A27A-0A1BB2806660}"/>
              </a:ext>
            </a:extLst>
          </p:cNvPr>
          <p:cNvSpPr txBox="1"/>
          <p:nvPr/>
        </p:nvSpPr>
        <p:spPr>
          <a:xfrm>
            <a:off x="629572" y="6238806"/>
            <a:ext cx="947375" cy="226591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en-US" altLang="ko-KR" sz="1000" b="1"/>
              <a:t>*</a:t>
            </a:r>
            <a:r>
              <a:rPr lang="ko-KR" altLang="en-US" sz="1000" b="1"/>
              <a:t>뒷장 이어서 참고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2DFCA7-A042-421F-EF90-707A242561D6}"/>
              </a:ext>
            </a:extLst>
          </p:cNvPr>
          <p:cNvSpPr/>
          <p:nvPr/>
        </p:nvSpPr>
        <p:spPr>
          <a:xfrm>
            <a:off x="8304090" y="6414123"/>
            <a:ext cx="160191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대명저축은행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BB706CD3-5C97-242E-3745-710B867FBA06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93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  <a:endParaRPr lang="ko-KR" altLang="en-US" b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팝업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19-1 </a:t>
            </a:r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BDC335-6DE3-213C-7842-83ACCB39CF84}"/>
              </a:ext>
            </a:extLst>
          </p:cNvPr>
          <p:cNvGrpSpPr/>
          <p:nvPr/>
        </p:nvGrpSpPr>
        <p:grpSpPr>
          <a:xfrm>
            <a:off x="629572" y="1984107"/>
            <a:ext cx="4104000" cy="2317778"/>
            <a:chOff x="3658932" y="3520172"/>
            <a:chExt cx="4104000" cy="23177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BFA682-16B5-3DAA-E6C6-540BAB96936C}"/>
                </a:ext>
              </a:extLst>
            </p:cNvPr>
            <p:cNvSpPr txBox="1"/>
            <p:nvPr/>
          </p:nvSpPr>
          <p:spPr>
            <a:xfrm>
              <a:off x="3659235" y="3520172"/>
              <a:ext cx="4068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문제점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F9A532D-9F2E-94F4-98F4-514C4C619B0A}"/>
                </a:ext>
              </a:extLst>
            </p:cNvPr>
            <p:cNvSpPr/>
            <p:nvPr/>
          </p:nvSpPr>
          <p:spPr>
            <a:xfrm>
              <a:off x="3658932" y="3731375"/>
              <a:ext cx="4104000" cy="210657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&lt;div class="dim-contents md" id="HpMsg_2" style="z-index: 9999; top: 338px; margin-top: 0px;"&gt;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&lt;div class="popup-head01"&gt;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	&lt;p class="popup-title"&gt;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BIS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기준 자기자본비율 전국 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1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위 홍보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</a:t>
              </a: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p&gt;</a:t>
              </a:r>
              <a:endParaRPr kumimoji="0" lang="pt-BR" altLang="ko-KR" sz="800" b="1" i="0" u="none" strike="noStrike" kern="1200" cap="none" spc="0" normalizeH="0" baseline="0" noProof="0">
                <a:ln>
                  <a:noFill/>
                </a:ln>
                <a:solidFill>
                  <a:srgbClr val="D83933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endParaRP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&lt;/div&gt;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&lt;!-- //.popup-head --&gt;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&lt;div class="popup-body01 pb30"&gt;...&lt;/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div&gt;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&lt;div class="popup-close </a:t>
              </a:r>
              <a:r>
                <a:rPr kumimoji="0" lang="en-US" altLang="ko-KR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clearfix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"&gt;...&lt;/div&gt;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</a:t>
              </a:r>
              <a:r>
                <a:rPr kumimoji="0" lang="pt-B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&lt;div class="btn-wrap"&gt;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		&lt;button class="btn-close-l" onclick="$('#HpMsg_2').hide()"&gt;						&lt;span class="sr-only"&gt;</a:t>
              </a:r>
              <a:r>
                <a:rPr kumimoji="0" lang="ko-KR" altLang="en-US" sz="800" b="1" i="0" u="none" strike="noStrike" kern="1200" cap="none" spc="0" normalizeH="0" baseline="0" noProof="0" err="1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팝업창</a:t>
              </a:r>
              <a:r>
                <a:rPr kumimoji="0" lang="ko-KR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 닫기</a:t>
              </a:r>
              <a:r>
                <a:rPr kumimoji="0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</a:t>
              </a:r>
              <a:r>
                <a:rPr kumimoji="0" lang="pt-B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span&gt;										&lt;/button&gt;</a:t>
              </a:r>
              <a:br>
                <a:rPr kumimoji="0" lang="pt-B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</a:br>
              <a:r>
                <a:rPr kumimoji="0" lang="pt-B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61B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	&lt;/div&gt;</a:t>
              </a:r>
              <a:endParaRPr kumimoji="0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0061B0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endParaRP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&lt;/div&gt;</a:t>
              </a:r>
              <a:endPara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A46D88-E61A-6DAE-ABD9-A91355AEE6AE}"/>
              </a:ext>
            </a:extLst>
          </p:cNvPr>
          <p:cNvSpPr/>
          <p:nvPr/>
        </p:nvSpPr>
        <p:spPr>
          <a:xfrm>
            <a:off x="8304090" y="6414123"/>
            <a:ext cx="160191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대명저축은행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8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홍보센터 </a:t>
            </a:r>
            <a:r>
              <a:rPr lang="en-US" altLang="ko-KR"/>
              <a:t>&gt; </a:t>
            </a:r>
            <a:r>
              <a:rPr lang="ko-KR" altLang="en-US"/>
              <a:t>홍보자료실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https://www.debecbank.co.kr/BnkPursList_002.act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2. (</a:t>
            </a:r>
            <a:r>
              <a:rPr lang="ko-KR" altLang="en-US"/>
              <a:t>자막 제공</a:t>
            </a:r>
            <a:r>
              <a:rPr lang="en-US" altLang="ko-KR"/>
              <a:t>) </a:t>
            </a:r>
            <a:r>
              <a:rPr lang="ko-KR" altLang="en-US"/>
              <a:t>멀티미디어 콘텐츠에는 자막</a:t>
            </a:r>
            <a:r>
              <a:rPr lang="en-US" altLang="ko-KR"/>
              <a:t>, </a:t>
            </a:r>
            <a:r>
              <a:rPr lang="ko-KR" altLang="en-US"/>
              <a:t>원고 또는 수화를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2-1 </a:t>
            </a:r>
            <a:r>
              <a:rPr lang="ko-KR" altLang="en-US"/>
              <a:t>멀티미디어 콘텐츠에 대체수단</a:t>
            </a:r>
            <a:r>
              <a:rPr lang="en-US" altLang="ko-KR"/>
              <a:t>(</a:t>
            </a:r>
            <a:r>
              <a:rPr lang="ko-KR" altLang="en-US"/>
              <a:t>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/>
              <a:t>수화 중 하나 이상</a:t>
            </a:r>
            <a:r>
              <a:rPr lang="en-US" altLang="ko-KR"/>
              <a:t>)</a:t>
            </a:r>
            <a:r>
              <a:rPr lang="ko-KR" altLang="en-US"/>
              <a:t>을 전혀 제공하지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/>
              <a:t>멀티미디어에 대한 대체 콘텐츠로 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 err="1"/>
              <a:t>수어</a:t>
            </a:r>
            <a:r>
              <a:rPr lang="ko-KR" altLang="en-US"/>
              <a:t> 중 하나 이상을 제공해야 함</a:t>
            </a:r>
          </a:p>
          <a:p>
            <a:r>
              <a:rPr lang="ko-KR" altLang="en-US"/>
              <a:t>동영상 바로 다음 요소에 원고 제공을 위한 콘텐츠 영역을 마크업하고 내레이션을 포함하여</a:t>
            </a:r>
            <a:r>
              <a:rPr lang="en-US" altLang="ko-KR"/>
              <a:t>, </a:t>
            </a:r>
            <a:r>
              <a:rPr lang="ko-KR" altLang="en-US"/>
              <a:t>정보를 전달하기 위해 사용된 모든 요소</a:t>
            </a:r>
            <a:r>
              <a:rPr lang="en-US" altLang="ko-KR"/>
              <a:t>(</a:t>
            </a:r>
            <a:r>
              <a:rPr lang="ko-KR" altLang="en-US"/>
              <a:t>텍스트</a:t>
            </a:r>
            <a:r>
              <a:rPr lang="en-US" altLang="ko-KR"/>
              <a:t>, </a:t>
            </a:r>
            <a:r>
              <a:rPr lang="ko-KR" altLang="en-US"/>
              <a:t>강조를 위한 화살표</a:t>
            </a:r>
            <a:r>
              <a:rPr lang="en-US" altLang="ko-KR"/>
              <a:t>, </a:t>
            </a:r>
            <a:r>
              <a:rPr lang="ko-KR" altLang="en-US"/>
              <a:t>애니메이션 등</a:t>
            </a:r>
            <a:r>
              <a:rPr lang="en-US" altLang="ko-KR"/>
              <a:t>)</a:t>
            </a:r>
            <a:r>
              <a:rPr lang="ko-KR" altLang="en-US"/>
              <a:t>에 대한 설명을 제공해야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2652E-85F1-4B5A-9926-4E4ADE3B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921" y="3283643"/>
            <a:ext cx="4089254" cy="21592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B93DA-700A-47D7-B69D-47ABEB079E61}"/>
              </a:ext>
            </a:extLst>
          </p:cNvPr>
          <p:cNvSpPr/>
          <p:nvPr/>
        </p:nvSpPr>
        <p:spPr>
          <a:xfrm>
            <a:off x="5315042" y="3755961"/>
            <a:ext cx="2479129" cy="137338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7CF18A-3EDC-442B-B8F7-184589E0B61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34271" y="357829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924F4-FCBF-499E-A156-433459436496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대백저축은행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2148C071-9536-1010-20EA-CB814A5A34C4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149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홍보센터 </a:t>
            </a:r>
            <a:r>
              <a:rPr lang="en-US" altLang="ko-KR"/>
              <a:t>&gt; </a:t>
            </a:r>
            <a:r>
              <a:rPr lang="ko-KR" altLang="en-US"/>
              <a:t>홍보자료실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https://www.debecbank.co.kr/BnkPursList_002.act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영상제어 아이콘이 배경 이미지에 따라 최소 명도대비 기준을 충족하지 않음</a:t>
            </a:r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52652E-85F1-4B5A-9926-4E4ADE3B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921" y="3283643"/>
            <a:ext cx="4089254" cy="215921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B93DA-700A-47D7-B69D-47ABEB079E61}"/>
              </a:ext>
            </a:extLst>
          </p:cNvPr>
          <p:cNvSpPr/>
          <p:nvPr/>
        </p:nvSpPr>
        <p:spPr>
          <a:xfrm>
            <a:off x="5315042" y="4913347"/>
            <a:ext cx="2479129" cy="2160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7CF18A-3EDC-442B-B8F7-184589E0B61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34271" y="466136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924F4-FCBF-499E-A156-433459436496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대백저축은행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CDD576C4-C74A-F0D0-CF42-65C46F0BD801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2993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40669" y="4243430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https://daeabank.com/CstPrviInfo_002.act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E4FC4-5AB4-4C79-A3D4-C40D4029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8" y="3263139"/>
            <a:ext cx="4103998" cy="221530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1579A4-4641-47C6-8471-47476ADD994D}"/>
              </a:ext>
            </a:extLst>
          </p:cNvPr>
          <p:cNvSpPr/>
          <p:nvPr/>
        </p:nvSpPr>
        <p:spPr>
          <a:xfrm>
            <a:off x="6750710" y="5114349"/>
            <a:ext cx="525104" cy="2261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F1C8D58-2815-432A-8D67-7109417911E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904533" y="493667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656C1C-3BB2-4B8B-8178-1EC2ECC3CFED}"/>
              </a:ext>
            </a:extLst>
          </p:cNvPr>
          <p:cNvSpPr/>
          <p:nvPr/>
        </p:nvSpPr>
        <p:spPr>
          <a:xfrm>
            <a:off x="8324850" y="6410148"/>
            <a:ext cx="158115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03D4D719-249F-13A6-A76F-0E34EEDFE55F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44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2857833"/>
            <a:ext cx="4104000" cy="828268"/>
            <a:chOff x="633404" y="2845589"/>
            <a:chExt cx="4104000" cy="8282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863596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class="table-type01"&gt;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&lt;caption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-only"&gt;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금리정보표이며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기간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약정이율 항목이 있습니다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.&lt;/caption&gt;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136570"/>
            <a:ext cx="4104000" cy="692718"/>
            <a:chOff x="631521" y="4146209"/>
            <a:chExt cx="4104000" cy="6927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class="table-type01"&gt;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&lt;caption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sr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-only"&gt;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수수료 및 부대비용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상품공시실 </a:t>
            </a:r>
            <a:r>
              <a:rPr lang="en-US" altLang="ko-KR"/>
              <a:t>&gt; </a:t>
            </a:r>
            <a:r>
              <a:rPr lang="ko-KR" altLang="en-US"/>
              <a:t>대출상품 공시 </a:t>
            </a:r>
            <a:r>
              <a:rPr lang="en-US" altLang="ko-KR"/>
              <a:t>&gt; </a:t>
            </a:r>
            <a:r>
              <a:rPr lang="ko-KR" altLang="en-US"/>
              <a:t>할인어음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https://daeabank.com/ProdList_001.act?rnum=15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20.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20-2 </a:t>
            </a:r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표의 실제 데이터 정보와 일치하는 내용으로 제목을 수정해야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DA602E-A048-471C-A8B3-33E2A218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025622"/>
            <a:ext cx="4105275" cy="266477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1EB3A2-1317-4926-AC66-95FCFD9CFC36}"/>
              </a:ext>
            </a:extLst>
          </p:cNvPr>
          <p:cNvSpPr/>
          <p:nvPr/>
        </p:nvSpPr>
        <p:spPr>
          <a:xfrm>
            <a:off x="6034499" y="3329186"/>
            <a:ext cx="3239676" cy="80738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312BF0-8955-495A-8399-CF079363A916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31550" y="313409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107F74-9CF6-5898-0102-E151FF1ED32E}"/>
              </a:ext>
            </a:extLst>
          </p:cNvPr>
          <p:cNvSpPr/>
          <p:nvPr/>
        </p:nvSpPr>
        <p:spPr>
          <a:xfrm>
            <a:off x="8324850" y="6410148"/>
            <a:ext cx="158115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7FFCCA0A-CF09-7E39-4C21-F46213FFE22D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8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8DAB18-A9D8-2580-67DD-A3124B06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21" y="3138084"/>
            <a:ext cx="3600000" cy="245508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영업점안내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https://daeabank.com/BnkList_009.act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/>
              <a:t>시각적으로 동일한 사명을 제공하여 사용자가 혼동하지 않도록 수정해야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1579A4-4641-47C6-8471-47476ADD994D}"/>
              </a:ext>
            </a:extLst>
          </p:cNvPr>
          <p:cNvSpPr/>
          <p:nvPr/>
        </p:nvSpPr>
        <p:spPr>
          <a:xfrm>
            <a:off x="5531824" y="3155079"/>
            <a:ext cx="1135306" cy="3214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4B88BA-E7FB-BDCC-9F6D-4001BD415BAD}"/>
              </a:ext>
            </a:extLst>
          </p:cNvPr>
          <p:cNvSpPr/>
          <p:nvPr/>
        </p:nvSpPr>
        <p:spPr>
          <a:xfrm>
            <a:off x="6152223" y="4948369"/>
            <a:ext cx="878889" cy="3214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31D788-7E8D-0A53-2F2F-3DA0281FE7B9}"/>
              </a:ext>
            </a:extLst>
          </p:cNvPr>
          <p:cNvSpPr/>
          <p:nvPr/>
        </p:nvSpPr>
        <p:spPr>
          <a:xfrm>
            <a:off x="8324850" y="6410148"/>
            <a:ext cx="158115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A13122-F17E-D77C-AE14-B3E43C811193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2425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238976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https://d-banks.co.kr/CstPrviInfo_002.act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FE96EE-D971-4052-B100-8B89EECE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789191"/>
            <a:ext cx="4105275" cy="116283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AC00C3-F9BE-4947-A7F8-159D226F9082}"/>
              </a:ext>
            </a:extLst>
          </p:cNvPr>
          <p:cNvSpPr/>
          <p:nvPr/>
        </p:nvSpPr>
        <p:spPr>
          <a:xfrm>
            <a:off x="6783289" y="4585399"/>
            <a:ext cx="525104" cy="2261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89A8BA-9D2E-4C7C-B438-50B5C308052F}"/>
              </a:ext>
            </a:extLst>
          </p:cNvPr>
          <p:cNvCxnSpPr>
            <a:cxnSpLocks/>
          </p:cNvCxnSpPr>
          <p:nvPr/>
        </p:nvCxnSpPr>
        <p:spPr>
          <a:xfrm flipH="1">
            <a:off x="7349330" y="470306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FF177C9A-2B51-AE1F-8031-23A56B616B5D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BF29F70-057C-450E-0252-AFE21FBA6DDB}"/>
              </a:ext>
            </a:extLst>
          </p:cNvPr>
          <p:cNvSpPr/>
          <p:nvPr/>
        </p:nvSpPr>
        <p:spPr>
          <a:xfrm>
            <a:off x="8334375" y="6410148"/>
            <a:ext cx="1571625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대원저축은행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9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9FA7A-A2BA-45F3-ADFB-7169791284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대원저축은행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https://d-banks.co.kr/main.act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링크를 확인할 수 없는 경로로 기획의도를 확인하여 사용하지 않는 페이지라면 삭제하거나 올바른 링크로 연결되도록 수정하는 것을 권장함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4237DB-035C-A7E6-F33F-439B81CC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07" y="3133432"/>
            <a:ext cx="2496930" cy="26393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985F15-47AB-22F8-1461-ECCAE227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815" y="3245701"/>
            <a:ext cx="3596888" cy="243254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5DE45-FD43-DEC2-BCD8-D7357ED37F90}"/>
              </a:ext>
            </a:extLst>
          </p:cNvPr>
          <p:cNvSpPr/>
          <p:nvPr/>
        </p:nvSpPr>
        <p:spPr>
          <a:xfrm>
            <a:off x="2159369" y="5263696"/>
            <a:ext cx="1853337" cy="4120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264906F-AA3B-6048-B031-44482508A336}"/>
              </a:ext>
            </a:extLst>
          </p:cNvPr>
          <p:cNvCxnSpPr/>
          <p:nvPr/>
        </p:nvCxnSpPr>
        <p:spPr>
          <a:xfrm flipV="1">
            <a:off x="4074850" y="4453131"/>
            <a:ext cx="1651247" cy="1016569"/>
          </a:xfrm>
          <a:prstGeom prst="bentConnector3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A39A0637-FD06-4C05-67D1-C430F37B69F2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A568D81-7C2D-1A6A-40C2-52458F9FAE72}"/>
              </a:ext>
            </a:extLst>
          </p:cNvPr>
          <p:cNvSpPr/>
          <p:nvPr/>
        </p:nvSpPr>
        <p:spPr>
          <a:xfrm>
            <a:off x="8334375" y="6410148"/>
            <a:ext cx="1571625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대원저축은행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694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E0F6786-899D-B0DF-BDF2-89A38178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9" r="15579"/>
          <a:stretch/>
        </p:blipFill>
        <p:spPr>
          <a:xfrm>
            <a:off x="752524" y="3018601"/>
            <a:ext cx="3941866" cy="279437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영업점 안내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https://d-banks.co.kr/BnkList_009.act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609408"/>
          </a:xfrm>
        </p:spPr>
        <p:txBody>
          <a:bodyPr/>
          <a:lstStyle/>
          <a:p>
            <a:r>
              <a:rPr lang="ko-KR" altLang="en-US"/>
              <a:t>지도 정보가 제공되지 않고 있으므로 수정하여 개선해야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015F1-A28C-EDEA-506F-D7B83933C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0" r="15400"/>
          <a:stretch/>
        </p:blipFill>
        <p:spPr>
          <a:xfrm>
            <a:off x="5315669" y="3040302"/>
            <a:ext cx="3865840" cy="27262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613DF4-BE7B-9C17-C260-AA8927CAFB21}"/>
              </a:ext>
            </a:extLst>
          </p:cNvPr>
          <p:cNvSpPr/>
          <p:nvPr/>
        </p:nvSpPr>
        <p:spPr>
          <a:xfrm>
            <a:off x="2622317" y="4014812"/>
            <a:ext cx="1736617" cy="18593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727ADF-CB0A-0F5F-AC2B-E1BAD227F27B}"/>
              </a:ext>
            </a:extLst>
          </p:cNvPr>
          <p:cNvCxnSpPr>
            <a:cxnSpLocks/>
          </p:cNvCxnSpPr>
          <p:nvPr/>
        </p:nvCxnSpPr>
        <p:spPr>
          <a:xfrm>
            <a:off x="4478490" y="4467901"/>
            <a:ext cx="268090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B4308EAC-FE2C-C88A-E49C-FAB8CE035073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87E92D0-2E4E-46B4-7CFD-BE7BCEED78B1}"/>
              </a:ext>
            </a:extLst>
          </p:cNvPr>
          <p:cNvSpPr/>
          <p:nvPr/>
        </p:nvSpPr>
        <p:spPr>
          <a:xfrm>
            <a:off x="8334375" y="6410148"/>
            <a:ext cx="1571625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대원저축은행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186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3156CA-2059-3350-E001-476496F5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38" y="3027549"/>
            <a:ext cx="3600000" cy="267615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고려저축은행</a:t>
            </a:r>
            <a:r>
              <a:rPr lang="en-US" altLang="ko-KR"/>
              <a:t>(</a:t>
            </a:r>
            <a:r>
              <a:rPr lang="ko-KR" altLang="en-US"/>
              <a:t>팝업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2973255"/>
            <a:ext cx="4104000" cy="1369826"/>
            <a:chOff x="633404" y="2845589"/>
            <a:chExt cx="4104000" cy="13698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="https://www.goryosb.co.kr/ProdList_001.act?rnum=105"&gt;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=CKEDT_20230117110900006&amp;amp;DSTC1=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320px; height: 320px;"&gt;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DF83-90DD-4589-AF0E-FFF0CA43E04C}"/>
              </a:ext>
            </a:extLst>
          </p:cNvPr>
          <p:cNvSpPr/>
          <p:nvPr/>
        </p:nvSpPr>
        <p:spPr>
          <a:xfrm>
            <a:off x="5552220" y="3528439"/>
            <a:ext cx="1722583" cy="181591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EDB7E8-43AE-446E-BF6A-290923CA159F}"/>
              </a:ext>
            </a:extLst>
          </p:cNvPr>
          <p:cNvCxnSpPr>
            <a:cxnSpLocks/>
          </p:cNvCxnSpPr>
          <p:nvPr/>
        </p:nvCxnSpPr>
        <p:spPr>
          <a:xfrm flipH="1">
            <a:off x="7463756" y="436562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03FF68-8EBB-484F-6B46-225C4299BBA4}"/>
              </a:ext>
            </a:extLst>
          </p:cNvPr>
          <p:cNvGrpSpPr/>
          <p:nvPr/>
        </p:nvGrpSpPr>
        <p:grpSpPr>
          <a:xfrm>
            <a:off x="633404" y="4753539"/>
            <a:ext cx="4104000" cy="1505248"/>
            <a:chOff x="633404" y="2845589"/>
            <a:chExt cx="4104000" cy="1505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B83C7-1920-D589-F0D6-CE4A797CC5B8}"/>
                </a:ext>
              </a:extLst>
            </p:cNvPr>
            <p:cNvSpPr txBox="1"/>
            <p:nvPr/>
          </p:nvSpPr>
          <p:spPr>
            <a:xfrm>
              <a:off x="633708" y="2845589"/>
              <a:ext cx="631848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1326AB1-9C4D-681E-A338-261DAA3F4154}"/>
                </a:ext>
              </a:extLst>
            </p:cNvPr>
            <p:cNvSpPr/>
            <p:nvPr/>
          </p:nvSpPr>
          <p:spPr>
            <a:xfrm>
              <a:off x="633404" y="305679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="https://www.goryosb.co.kr/ProdList_001.act?rnum=105"&gt;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보고파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파킹통장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적금통장 신규 출시 이벤트 상품 설명 보러 가기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=CKEDT_20230117110900006&amp;amp;DSTC1=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320px; height: 320px;"&gt;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63A9FB39-41E5-4904-78A8-DB60F45C2FEE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8446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9AEA2F-29E7-B55E-F2FE-1F592D76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21" y="2620961"/>
            <a:ext cx="3600000" cy="330252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은행소개 </a:t>
            </a:r>
            <a:r>
              <a:rPr lang="en-US" altLang="ko-KR" dirty="0"/>
              <a:t>&gt; </a:t>
            </a:r>
            <a:r>
              <a:rPr lang="ko-KR" altLang="en-US" dirty="0"/>
              <a:t>영업점안내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https://d-banks.co.kr/BnkList_009.act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 dirty="0"/>
              <a:t>시각적으로 동일한 사명을 제공하여 사용자가 혼동하지 않도록 수정해야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1579A4-4641-47C6-8471-47476ADD994D}"/>
              </a:ext>
            </a:extLst>
          </p:cNvPr>
          <p:cNvSpPr/>
          <p:nvPr/>
        </p:nvSpPr>
        <p:spPr>
          <a:xfrm>
            <a:off x="5472555" y="2647078"/>
            <a:ext cx="1135306" cy="3214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4B88BA-E7FB-BDCC-9F6D-4001BD415BAD}"/>
              </a:ext>
            </a:extLst>
          </p:cNvPr>
          <p:cNvSpPr/>
          <p:nvPr/>
        </p:nvSpPr>
        <p:spPr>
          <a:xfrm>
            <a:off x="6152223" y="4516569"/>
            <a:ext cx="878889" cy="10460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B0A13122-F17E-D77C-AE14-B3E43C811193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AA3A32-C379-889D-87D6-B0EE9D3D3694}"/>
              </a:ext>
            </a:extLst>
          </p:cNvPr>
          <p:cNvSpPr/>
          <p:nvPr/>
        </p:nvSpPr>
        <p:spPr>
          <a:xfrm>
            <a:off x="8334375" y="6410148"/>
            <a:ext cx="1571625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대원저축은행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734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DD3F0F-F564-D336-F8A3-E83C74DE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41" y="3576152"/>
            <a:ext cx="3600000" cy="167430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대한저축은행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https://www.daehanbank.co.kr/main.act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(#1ABC9C) </a:t>
            </a:r>
            <a:r>
              <a:rPr lang="ko-KR" altLang="en-US"/>
              <a:t>간 명도대비가 </a:t>
            </a:r>
            <a:r>
              <a:rPr lang="en-US" altLang="ko-KR"/>
              <a:t>2.4:1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ADB5B4-5730-44CE-A4B3-A8D32F80C260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E8CCC1-0563-437F-986C-F4865DB4A3EC}"/>
              </a:ext>
            </a:extLst>
          </p:cNvPr>
          <p:cNvSpPr/>
          <p:nvPr/>
        </p:nvSpPr>
        <p:spPr>
          <a:xfrm>
            <a:off x="6142408" y="4184799"/>
            <a:ext cx="2131580" cy="18082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C065063E-080D-69BC-9127-D9D7BFA74A24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895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B259FC-A257-BF16-5380-C86FDB30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676416"/>
            <a:ext cx="3960000" cy="16774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홍보센터 </a:t>
            </a:r>
            <a:r>
              <a:rPr lang="en-US" altLang="ko-KR"/>
              <a:t>&gt; </a:t>
            </a:r>
            <a:r>
              <a:rPr lang="ko-KR" altLang="en-US"/>
              <a:t>홍보자료실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https://www.debecbank.co.kr/BnkPursList_002.act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영상제어 아이콘이 배경 이미지에 따라 최소 명도대비 기준을 충족하지 않음</a:t>
            </a:r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B93DA-700A-47D7-B69D-47ABEB079E61}"/>
              </a:ext>
            </a:extLst>
          </p:cNvPr>
          <p:cNvSpPr/>
          <p:nvPr/>
        </p:nvSpPr>
        <p:spPr>
          <a:xfrm>
            <a:off x="5315042" y="4913347"/>
            <a:ext cx="2479129" cy="2160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7CF18A-3EDC-442B-B8F7-184589E0B61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434271" y="466136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7924F4-FCBF-499E-A156-433459436496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대한저축은행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A1A15D5E-A23B-BF7A-61FD-E605D2242038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2853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38625"/>
            <a:ext cx="4104000" cy="1100009"/>
            <a:chOff x="633404" y="2845589"/>
            <a:chExt cx="4104000" cy="11000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8888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ComMainImage.act?TP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=image/jpeg|BRNIMG_PC_IB_021_20230127140232|1920x460_e-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회전식정기예금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jpg&amp;amp;FILE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=logo"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alt="[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온라인전용상품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] e-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회전식정기예금 계약기간 회전주기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매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12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개월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단위로 약정이율이 변동되는 변동금리 정기예금 상품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class="main-page-top-banner-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 pc-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https://thek.ibs.fsb.or.kr/main.act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이미지가 전달하고자 하는 정보와 동일한 수준의 설명을 대체 텍스트로 제공해야 함</a:t>
            </a:r>
            <a:endParaRPr lang="en-US" altLang="ko-KR"/>
          </a:p>
          <a:p>
            <a:r>
              <a:rPr lang="ko-KR" altLang="en-US"/>
              <a:t>슬라이드내 온라인전용상품 안내 이미지 모두 동일오류로 수정해야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DB0557-A602-BA9F-3AF4-523F865B653A}"/>
              </a:ext>
            </a:extLst>
          </p:cNvPr>
          <p:cNvGrpSpPr/>
          <p:nvPr/>
        </p:nvGrpSpPr>
        <p:grpSpPr>
          <a:xfrm>
            <a:off x="629004" y="4688237"/>
            <a:ext cx="4104000" cy="1369826"/>
            <a:chOff x="631521" y="4146209"/>
            <a:chExt cx="4104000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959EDC-7CE5-BFF2-798C-71072E8DEB66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663D2F-8342-BF47-86A8-FC0EACEC66CE}"/>
                </a:ext>
              </a:extLst>
            </p:cNvPr>
            <p:cNvSpPr/>
            <p:nvPr/>
          </p:nvSpPr>
          <p:spPr>
            <a:xfrm>
              <a:off x="631521" y="435741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ComMainImage.act?TP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=image/jpeg|BRNIMG_PC_IB_021_20230127140232|1920x460_e-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회전식정기예금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jpg&amp;amp;FILE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=logo"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alt="[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온라인전용상품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] e-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회전식정기예금 계약기간 회전주기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매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개월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단위로 약정이율이 변동되는 변동금리 정기예금 상품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저축은행중앙회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심의필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2022-01313(2022.09.06~2023.09.05) |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준법감시인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심의필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52-70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(2023.01.27)"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class="main-page-top-banner-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 pc-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"&gt;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1227D-E011-FB82-02F9-4E4C7DD32812}"/>
              </a:ext>
            </a:extLst>
          </p:cNvPr>
          <p:cNvSpPr/>
          <p:nvPr/>
        </p:nvSpPr>
        <p:spPr>
          <a:xfrm>
            <a:off x="8201529" y="6410148"/>
            <a:ext cx="1704471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더케이저축은행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3074" name="Picture 2" descr="[온라인전용상품] e-회전식정기예금 계약기간 회전주기(매 12개월) 단위로 약정이율이 변동되는 변동금리 정기예금 상품">
            <a:extLst>
              <a:ext uri="{FF2B5EF4-FFF2-40B4-BE49-F238E27FC236}">
                <a16:creationId xmlns:a16="http://schemas.microsoft.com/office/drawing/2014/main" id="{2A360648-E5E6-F58A-3808-5D95F4E5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04" y="3952131"/>
            <a:ext cx="3600000" cy="8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3422C26B-D533-FF1A-23B6-681EA00FC8DE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0332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38625"/>
            <a:ext cx="4104000" cy="693744"/>
            <a:chOff x="633404" y="2845589"/>
            <a:chExt cx="4104000" cy="6937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="https://www.thekbank.co.kr" class="error-link mt40"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target="_blank"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상품설명 안내 바로가기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상품안내</a:t>
            </a:r>
            <a:r>
              <a:rPr lang="en-US" altLang="ko-KR"/>
              <a:t>/</a:t>
            </a:r>
            <a:r>
              <a:rPr lang="ko-KR" altLang="en-US"/>
              <a:t>신청 </a:t>
            </a:r>
            <a:r>
              <a:rPr lang="en-US" altLang="ko-KR"/>
              <a:t>&gt; </a:t>
            </a:r>
            <a:r>
              <a:rPr lang="ko-KR" altLang="en-US" err="1"/>
              <a:t>예적금담보대출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상세보기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https://thek.ibs.fsb.or.kr/LonInfoLoan0100.act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18-3 </a:t>
            </a:r>
            <a:r>
              <a:rPr lang="ko-KR" altLang="en-US"/>
              <a:t>사용자가 의도하지 않은 초점 변화나 기능이 발생되어 맥락상 불편을 주는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en-US" altLang="ko-KR"/>
              <a:t>target="_blank" </a:t>
            </a:r>
            <a:r>
              <a:rPr lang="ko-KR" altLang="en-US"/>
              <a:t>속성이 있는 모든 요소에 </a:t>
            </a:r>
            <a:r>
              <a:rPr lang="en-US" altLang="ko-KR"/>
              <a:t>title="</a:t>
            </a:r>
            <a:r>
              <a:rPr lang="ko-KR" altLang="en-US"/>
              <a:t>새 창 열림</a:t>
            </a:r>
            <a:r>
              <a:rPr lang="en-US" altLang="ko-KR"/>
              <a:t>" </a:t>
            </a:r>
            <a:r>
              <a:rPr lang="ko-KR" altLang="en-US"/>
              <a:t>속성을 부여하여 개선해야 함</a:t>
            </a:r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DB0557-A602-BA9F-3AF4-523F865B653A}"/>
              </a:ext>
            </a:extLst>
          </p:cNvPr>
          <p:cNvGrpSpPr/>
          <p:nvPr/>
        </p:nvGrpSpPr>
        <p:grpSpPr>
          <a:xfrm>
            <a:off x="629004" y="4688237"/>
            <a:ext cx="4104000" cy="693744"/>
            <a:chOff x="631521" y="4146209"/>
            <a:chExt cx="4104000" cy="6937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959EDC-7CE5-BFF2-798C-71072E8DEB66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663D2F-8342-BF47-86A8-FC0EACEC66CE}"/>
                </a:ext>
              </a:extLst>
            </p:cNvPr>
            <p:cNvSpPr/>
            <p:nvPr/>
          </p:nvSpPr>
          <p:spPr>
            <a:xfrm>
              <a:off x="631521" y="435741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="https://www.thekbank.co.kr" class="error-link mt40" target="_blank"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상품설명 안내 바로가기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1227D-E011-FB82-02F9-4E4C7DD32812}"/>
              </a:ext>
            </a:extLst>
          </p:cNvPr>
          <p:cNvSpPr/>
          <p:nvPr/>
        </p:nvSpPr>
        <p:spPr>
          <a:xfrm>
            <a:off x="8201529" y="6410148"/>
            <a:ext cx="1704471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더케이저축은행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8ECBB-F61E-2A7C-82C1-A3F46058A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38" y="3352973"/>
            <a:ext cx="3600000" cy="20253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E43146-367A-8068-2991-E7011E72ABC4}"/>
              </a:ext>
            </a:extLst>
          </p:cNvPr>
          <p:cNvSpPr/>
          <p:nvPr/>
        </p:nvSpPr>
        <p:spPr>
          <a:xfrm>
            <a:off x="6661280" y="5051516"/>
            <a:ext cx="1093837" cy="2406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08C86C4E-E035-0A77-07BE-62D9ADD2FF0B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151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7A95F2-4E47-2495-C000-E1330B09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859180"/>
            <a:ext cx="4104000" cy="100812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264314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https://thek.ibs.fsb.or.kr/CstPrviInfoIbs_002.act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BDE30-E5D7-4AD9-9EF0-C92DEC00E58C}"/>
              </a:ext>
            </a:extLst>
          </p:cNvPr>
          <p:cNvSpPr/>
          <p:nvPr/>
        </p:nvSpPr>
        <p:spPr>
          <a:xfrm>
            <a:off x="8229600" y="6410148"/>
            <a:ext cx="1676400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더케이저축은행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F2CD16-F7EB-4967-BBD1-4FC25D18E982}"/>
              </a:ext>
            </a:extLst>
          </p:cNvPr>
          <p:cNvSpPr/>
          <p:nvPr/>
        </p:nvSpPr>
        <p:spPr>
          <a:xfrm>
            <a:off x="6708919" y="4550950"/>
            <a:ext cx="575973" cy="2749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F63B19F-6B57-4406-9619-9D944993032A}"/>
              </a:ext>
            </a:extLst>
          </p:cNvPr>
          <p:cNvCxnSpPr>
            <a:cxnSpLocks/>
          </p:cNvCxnSpPr>
          <p:nvPr/>
        </p:nvCxnSpPr>
        <p:spPr>
          <a:xfrm flipH="1">
            <a:off x="7340308" y="467020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FF627DAA-95ED-7DCF-EFF3-89F0EACED5BF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14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68D71C-6125-F3D0-B004-E065CAB5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2707920"/>
            <a:ext cx="4104000" cy="332398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264314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https://www.dysbank.com/CstPrviInfo_002.act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BDE30-E5D7-4AD9-9EF0-C92DEC00E58C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동양저축은행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F2CD16-F7EB-4967-BBD1-4FC25D18E982}"/>
              </a:ext>
            </a:extLst>
          </p:cNvPr>
          <p:cNvSpPr/>
          <p:nvPr/>
        </p:nvSpPr>
        <p:spPr>
          <a:xfrm>
            <a:off x="6670819" y="5735302"/>
            <a:ext cx="575973" cy="2749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F63B19F-6B57-4406-9619-9D944993032A}"/>
              </a:ext>
            </a:extLst>
          </p:cNvPr>
          <p:cNvCxnSpPr>
            <a:cxnSpLocks/>
          </p:cNvCxnSpPr>
          <p:nvPr/>
        </p:nvCxnSpPr>
        <p:spPr>
          <a:xfrm flipH="1">
            <a:off x="7302208" y="585455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FF627DAA-95ED-7DCF-EFF3-89F0EACED5BF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70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9310EA-E025-B2F7-6D17-AA4C1BAE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6" y="4019829"/>
            <a:ext cx="4104000" cy="96066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231816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https://dongwonjeil.ibs.fsb.or.kr/CstPrviInfoIbs_002.act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086724" y="6410148"/>
            <a:ext cx="1819275" cy="443877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동원제일저축은행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0524CE-C318-429B-811A-E09A22F35F4A}"/>
              </a:ext>
            </a:extLst>
          </p:cNvPr>
          <p:cNvSpPr/>
          <p:nvPr/>
        </p:nvSpPr>
        <p:spPr>
          <a:xfrm>
            <a:off x="6692301" y="4707245"/>
            <a:ext cx="572781" cy="2541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3FB281-FD01-46EA-951D-C40E5F8DC8BF}"/>
              </a:ext>
            </a:extLst>
          </p:cNvPr>
          <p:cNvCxnSpPr>
            <a:cxnSpLocks/>
          </p:cNvCxnSpPr>
          <p:nvPr/>
        </p:nvCxnSpPr>
        <p:spPr>
          <a:xfrm flipH="1">
            <a:off x="7326045" y="482012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891724E8-502D-1DE3-32DE-8FD7658CF6E5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40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224154"/>
            <a:ext cx="4104000" cy="963689"/>
            <a:chOff x="633404" y="2845589"/>
            <a:chExt cx="4104000" cy="9636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-thin resize ml5"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='/view/comm/file/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(2019.1.2.).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hwp&amp;amp;ORCP_FILE_NM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(2019.1.2.).hwp&amp;amp;DSTC1=dream'" type="button"&gt;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725210"/>
            <a:ext cx="4104000" cy="1234533"/>
            <a:chOff x="631521" y="4146209"/>
            <a:chExt cx="4104000" cy="12345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-thin resize ml5"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='/view/comm/file/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(2019.1.2.).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hwp&amp;amp;ORCP_FILE_NM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신용정보활용체제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(2019.1.2.).hwp&amp;amp;DSTC1=dream'" type="button"&gt;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&lt;span class="for-a11y"&gt;1.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신용정보활용체제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2019.1.2&lt;/span&gt;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https://www.dreamsb.com/CstPrviInfo_002.act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드림저축은행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58BA7-FEE3-4974-87E2-E9351150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630238"/>
            <a:ext cx="4103696" cy="34660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A02DE2-A04D-4668-80A8-498FD879BF9B}"/>
              </a:ext>
            </a:extLst>
          </p:cNvPr>
          <p:cNvSpPr/>
          <p:nvPr/>
        </p:nvSpPr>
        <p:spPr>
          <a:xfrm>
            <a:off x="6022020" y="5689145"/>
            <a:ext cx="259614" cy="3750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8B85B7D-7F87-48C1-8444-F31583E2B3E6}"/>
              </a:ext>
            </a:extLst>
          </p:cNvPr>
          <p:cNvCxnSpPr>
            <a:cxnSpLocks/>
          </p:cNvCxnSpPr>
          <p:nvPr/>
        </p:nvCxnSpPr>
        <p:spPr>
          <a:xfrm flipH="1">
            <a:off x="6348309" y="587808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AC758779-5C25-6833-6308-9ADDB62D9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92046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6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5425"/>
            <a:ext cx="4104000" cy="828268"/>
            <a:chOff x="633404" y="2845589"/>
            <a:chExt cx="4104000" cy="8282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=PROMO_PC_HB_604_20190805113127&amp;amp;DSTC1=logo" alt=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"" ""=""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class="main-page-service-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365625"/>
            <a:ext cx="4104000" cy="828268"/>
            <a:chOff x="631521" y="4146209"/>
            <a:chExt cx="4104000" cy="8282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=PROMO_PC_HB_604_20190805113127&amp;amp;DSTC1=logo" alt=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class="main-page-service-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라온저축은행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https://www.raonsb.co.kr/main.act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alt </a:t>
            </a:r>
            <a:r>
              <a:rPr lang="ko-KR" altLang="en-US"/>
              <a:t>속성값으로 적절하지 않은 문자가 선언되어 있음</a:t>
            </a:r>
            <a:r>
              <a:rPr lang="en-US" altLang="ko-KR"/>
              <a:t>. </a:t>
            </a:r>
          </a:p>
          <a:p>
            <a:r>
              <a:rPr lang="ko-KR" altLang="en-US"/>
              <a:t>장식 등 심미적 효과를 위한 이미지에는 대체 텍스트를 생략하고 공백 문자를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라온저축은행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F2DC2B-1B69-40C9-AD31-4F15E948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308" y="3307343"/>
            <a:ext cx="4082867" cy="21261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6178BC-50B5-4F04-B0E4-779ADD274CA8}"/>
              </a:ext>
            </a:extLst>
          </p:cNvPr>
          <p:cNvSpPr/>
          <p:nvPr/>
        </p:nvSpPr>
        <p:spPr>
          <a:xfrm>
            <a:off x="5168900" y="3919286"/>
            <a:ext cx="4082867" cy="15209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48F270-C583-44A5-884C-3FCA89D2B592}"/>
              </a:ext>
            </a:extLst>
          </p:cNvPr>
          <p:cNvCxnSpPr>
            <a:cxnSpLocks/>
          </p:cNvCxnSpPr>
          <p:nvPr/>
        </p:nvCxnSpPr>
        <p:spPr>
          <a:xfrm rot="5400000" flipH="1">
            <a:off x="7114581" y="566338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E8B58D0F-F581-A8DD-6AEA-AFB8C5B73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92046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5422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BDD10-0CFC-FD50-8389-3CF23B6C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416" y="3391236"/>
            <a:ext cx="3960000" cy="195538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AEE10A-A83C-4976-9CD1-B84CEA571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D3A3F02-4EEB-409E-9C71-6936CD62CF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https://www.goryosb.co.kr/CstInfo_001.act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0D0455-4EAE-44DC-B4CF-01A92DD04E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DAF0AE98-25A2-4828-BEB6-AD11CF58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373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CAC22C-E9FB-45B7-8E21-EC41D2C6BE56}"/>
              </a:ext>
            </a:extLst>
          </p:cNvPr>
          <p:cNvSpPr/>
          <p:nvPr/>
        </p:nvSpPr>
        <p:spPr>
          <a:xfrm>
            <a:off x="5340115" y="3989725"/>
            <a:ext cx="2312436" cy="13279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D18A56-266B-4194-88BB-57CDB4D3A1AC}"/>
              </a:ext>
            </a:extLst>
          </p:cNvPr>
          <p:cNvCxnSpPr>
            <a:cxnSpLocks/>
          </p:cNvCxnSpPr>
          <p:nvPr/>
        </p:nvCxnSpPr>
        <p:spPr>
          <a:xfrm flipH="1">
            <a:off x="7910298" y="4632603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E18A67-D24A-BC2D-598D-18BF30F2FF2C}"/>
              </a:ext>
            </a:extLst>
          </p:cNvPr>
          <p:cNvGrpSpPr/>
          <p:nvPr/>
        </p:nvGrpSpPr>
        <p:grpSpPr>
          <a:xfrm>
            <a:off x="633403" y="3676846"/>
            <a:ext cx="4104000" cy="1911513"/>
            <a:chOff x="633404" y="2845589"/>
            <a:chExt cx="4104000" cy="19115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B2A613-7DF4-DBE8-B90D-4197F2B97E3D}"/>
                </a:ext>
              </a:extLst>
            </p:cNvPr>
            <p:cNvSpPr txBox="1"/>
            <p:nvPr/>
          </p:nvSpPr>
          <p:spPr>
            <a:xfrm>
              <a:off x="633708" y="2845589"/>
              <a:ext cx="631849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8FE774-4F48-D7F3-5C66-52B3C7D10368}"/>
                </a:ext>
              </a:extLst>
            </p:cNvPr>
            <p:cNvSpPr/>
            <p:nvPr/>
          </p:nvSpPr>
          <p:spPr>
            <a:xfrm>
              <a:off x="633404" y="3056792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bbs-cont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=CKEDT_20230120114500057&amp;amp;DSTC1=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659px; height: 394px;"&gt;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tts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	&lt;caption&gt;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금리조정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</p:txBody>
        </p:sp>
      </p:grpSp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F09536E6-96EF-2E79-8E95-1157BD3254B8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5729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선택한 신용정보활용체제 다운로드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231816"/>
            <a:ext cx="4104000" cy="828140"/>
            <a:chOff x="631521" y="4146209"/>
            <a:chExt cx="4104000" cy="8281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class="btn-style01"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선택한 신용정보활용체제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class="download"&gt;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신용정보활용체제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https://www.raonsb.co.kr/CstPrviInfo_002.act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en-US" altLang="ko-KR"/>
              <a:t>&lt;span&gt;</a:t>
            </a:r>
            <a:r>
              <a:rPr lang="ko-KR" altLang="en-US"/>
              <a:t>에 제공된 </a:t>
            </a:r>
            <a:r>
              <a:rPr lang="en-US" altLang="ko-KR"/>
              <a:t>title</a:t>
            </a:r>
            <a:r>
              <a:rPr lang="ko-KR" altLang="en-US"/>
              <a:t>은 스크린 리더가 인식하지 못함</a:t>
            </a:r>
            <a:endParaRPr lang="en-US" altLang="ko-KR"/>
          </a:p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라온저축은행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36086-B55E-4A27-86A2-0A5FF851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98" y="3295027"/>
            <a:ext cx="4105577" cy="21187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0524CE-C318-429B-811A-E09A22F35F4A}"/>
              </a:ext>
            </a:extLst>
          </p:cNvPr>
          <p:cNvSpPr/>
          <p:nvPr/>
        </p:nvSpPr>
        <p:spPr>
          <a:xfrm>
            <a:off x="6692301" y="5138184"/>
            <a:ext cx="572781" cy="2541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3FB281-FD01-46EA-951D-C40E5F8DC8BF}"/>
              </a:ext>
            </a:extLst>
          </p:cNvPr>
          <p:cNvCxnSpPr>
            <a:cxnSpLocks/>
          </p:cNvCxnSpPr>
          <p:nvPr/>
        </p:nvCxnSpPr>
        <p:spPr>
          <a:xfrm flipH="1">
            <a:off x="7326045" y="525106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891724E8-502D-1DE3-32DE-8FD7658CF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92046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421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058619-501F-5486-C58D-95068F80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82" y="3471201"/>
            <a:ext cx="4118112" cy="172223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421275"/>
            <a:ext cx="4104000" cy="558322"/>
            <a:chOff x="633404" y="2845589"/>
            <a:chExt cx="4104000" cy="5583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href="http://www.sgic.co.kr]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"&gt;www.sgic.co.kr]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46836" y="4583319"/>
            <a:ext cx="4104000" cy="693744"/>
            <a:chOff x="622812" y="4146209"/>
            <a:chExt cx="4104000" cy="6937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23116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22812" y="435741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href="http://www.sgic.co.kr"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target="blank"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열림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&gt;www.sgic.co.kr]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상품안내</a:t>
            </a:r>
            <a:r>
              <a:rPr lang="en-US" altLang="ko-KR"/>
              <a:t>/</a:t>
            </a:r>
            <a:r>
              <a:rPr lang="ko-KR" altLang="en-US"/>
              <a:t>신청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r>
              <a:rPr lang="ko-KR" altLang="en-US"/>
              <a:t>대출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https://samil.ibs.fsb.or.kr/main.act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18-1 </a:t>
            </a:r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targe</a:t>
            </a:r>
            <a:r>
              <a:rPr lang="ko-KR" altLang="en-US"/>
              <a:t>속성과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7792464" y="6410148"/>
            <a:ext cx="2113536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머스트삼일저축은행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AFD17-6A04-32A1-EF57-A4596DE033AB}"/>
              </a:ext>
            </a:extLst>
          </p:cNvPr>
          <p:cNvSpPr/>
          <p:nvPr/>
        </p:nvSpPr>
        <p:spPr>
          <a:xfrm flipV="1">
            <a:off x="5315669" y="4823750"/>
            <a:ext cx="943086" cy="2187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68E8D191-A6BC-4D1A-6F78-EAA8D74B0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64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058619-501F-5486-C58D-95068F80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82" y="3471201"/>
            <a:ext cx="4118112" cy="172223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421275"/>
            <a:ext cx="4104000" cy="558322"/>
            <a:chOff x="633404" y="2845589"/>
            <a:chExt cx="4104000" cy="5583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href="http://www.sgic.co.kr</a:t>
              </a:r>
              <a:r>
                <a:rPr lang="pt-BR" altLang="ko-KR" sz="800" b="1">
                  <a:solidFill>
                    <a:srgbClr val="D83933"/>
                  </a:solidFill>
                  <a:latin typeface="Consolas" panose="020B0609020204030204" pitchFamily="49" charset="0"/>
                </a:rPr>
                <a:t>]</a:t>
              </a:r>
              <a:r>
                <a:rPr lang="ko-KR" altLang="pt-BR" sz="800" b="1">
                  <a:solidFill>
                    <a:srgbClr val="D83933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"&gt;www.sgic.co.kr]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46836" y="4583319"/>
            <a:ext cx="4104000" cy="693744"/>
            <a:chOff x="622812" y="4146209"/>
            <a:chExt cx="4104000" cy="6937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23116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22812" y="435741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href="http://www.sgic.co.kr</a:t>
              </a:r>
              <a:r>
                <a:rPr lang="pt-BR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]</a:t>
              </a:r>
              <a:r>
                <a:rPr lang="ko-KR" altLang="pt-B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target="blank"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열림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"&gt;www.sgic.co.kr]</a:t>
              </a:r>
              <a:r>
                <a:rPr lang="ko-KR" altLang="pt-BR" sz="800">
                  <a:solidFill>
                    <a:schemeClr val="tx1"/>
                  </a:solidFill>
                  <a:latin typeface="Consolas" panose="020B0609020204030204" pitchFamily="49" charset="0"/>
                </a:rPr>
                <a:t>에서</a:t>
              </a:r>
              <a:r>
                <a:rPr lang="pt-BR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대출 </a:t>
            </a:r>
            <a:r>
              <a:rPr lang="en-US" altLang="ko-KR"/>
              <a:t>&gt; </a:t>
            </a:r>
            <a:r>
              <a:rPr lang="ko-KR" altLang="en-US"/>
              <a:t>상품안내</a:t>
            </a:r>
            <a:r>
              <a:rPr lang="en-US" altLang="ko-KR"/>
              <a:t>/</a:t>
            </a:r>
            <a:r>
              <a:rPr lang="ko-KR" altLang="en-US"/>
              <a:t>신청 </a:t>
            </a:r>
            <a:r>
              <a:rPr lang="en-US" altLang="ko-KR"/>
              <a:t>&gt; </a:t>
            </a:r>
            <a:r>
              <a:rPr lang="ko-KR" altLang="en-US" err="1"/>
              <a:t>사잇돌</a:t>
            </a:r>
            <a:r>
              <a:rPr lang="en-US" altLang="ko-KR"/>
              <a:t>2</a:t>
            </a:r>
            <a:r>
              <a:rPr lang="ko-KR" altLang="en-US"/>
              <a:t>대출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https://samil.ibs.fsb.or.kr/main.act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링크의 목적지</a:t>
            </a:r>
            <a:r>
              <a:rPr lang="en-US" altLang="ko-KR"/>
              <a:t>(</a:t>
            </a:r>
            <a:r>
              <a:rPr lang="en-US" altLang="ko-KR" err="1"/>
              <a:t>href</a:t>
            </a:r>
            <a:r>
              <a:rPr lang="en-US" altLang="ko-KR"/>
              <a:t>)</a:t>
            </a:r>
            <a:r>
              <a:rPr lang="ko-KR" altLang="en-US"/>
              <a:t>를 잘못 제공하고 있어</a:t>
            </a:r>
            <a:r>
              <a:rPr lang="en-US" altLang="ko-KR"/>
              <a:t>, </a:t>
            </a:r>
            <a:r>
              <a:rPr lang="ko-KR" altLang="en-US"/>
              <a:t>해당 링크 클릭 시 빈 페이지가 열리는 문제가 있음</a:t>
            </a:r>
          </a:p>
          <a:p>
            <a:r>
              <a:rPr lang="ko-KR" altLang="en-US"/>
              <a:t>링크의 목적지를 정확히 제공하여 개선해야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7792464" y="6410148"/>
            <a:ext cx="2113536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머스트삼일저축은행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AFD17-6A04-32A1-EF57-A4596DE033AB}"/>
              </a:ext>
            </a:extLst>
          </p:cNvPr>
          <p:cNvSpPr/>
          <p:nvPr/>
        </p:nvSpPr>
        <p:spPr>
          <a:xfrm flipV="1">
            <a:off x="5315669" y="4823750"/>
            <a:ext cx="943086" cy="2187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FCD5E804-CA5E-D63A-CACA-8604651EE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5229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039534"/>
            <a:ext cx="4104000" cy="829165"/>
            <a:chOff x="633404" y="2845589"/>
            <a:chExt cx="4104000" cy="8291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796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FSBJS.indicator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(true);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='/BnkList_012.act'" class="header-utile-link"&gt;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은행소개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46836" y="4201578"/>
            <a:ext cx="4104000" cy="829165"/>
            <a:chOff x="622812" y="4146209"/>
            <a:chExt cx="4104000" cy="8291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23116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22812" y="4357412"/>
              <a:ext cx="4104000" cy="61796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"https://samil.ibs.fsb.or.kr/BnkList_012.act"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onclick="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FSBJS.indicator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(true);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location.href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='/BnkList_012.act'" class="header-utile-link"&gt;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은행소개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https://samil.ibs.fsb.or.kr/main.act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/>
              <a:t>링크가 실행될 수 있도록 올바른 경로로 수정하거나 링크를 삭제해야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7792464" y="6410148"/>
            <a:ext cx="2113536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머스트삼일저축은행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2403EB-722E-4AFD-BE64-2BFAE723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848453"/>
            <a:ext cx="3960000" cy="6431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AFD17-6A04-32A1-EF57-A4596DE033AB}"/>
              </a:ext>
            </a:extLst>
          </p:cNvPr>
          <p:cNvSpPr/>
          <p:nvPr/>
        </p:nvSpPr>
        <p:spPr>
          <a:xfrm>
            <a:off x="8300621" y="3848453"/>
            <a:ext cx="294949" cy="208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E92E77D-4D9A-D18E-373C-351590704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370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503758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=CKEDT_20230120180400040&amp;amp;DSTC1=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502px; height: 250px;"&gt;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601449"/>
            <a:ext cx="4104000" cy="963561"/>
            <a:chOff x="631521" y="4146209"/>
            <a:chExt cx="4104000" cy="963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주택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아파트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담보대출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2023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 기준 변동금리취급시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/12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개월 기준금리 연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6.01%"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=CKEDT_20230120180400040&amp;amp;DSTC1=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502px; height: 250px;"&gt;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https://www.moasb.co.kr/CstInfo_001.act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47A2D-E893-FBE4-9918-792100FCA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86" y="3782363"/>
            <a:ext cx="3960000" cy="11597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C3709D-A513-1BE9-EE88-F8A37E351B85}"/>
              </a:ext>
            </a:extLst>
          </p:cNvPr>
          <p:cNvSpPr/>
          <p:nvPr/>
        </p:nvSpPr>
        <p:spPr>
          <a:xfrm>
            <a:off x="6198894" y="4128117"/>
            <a:ext cx="2057544" cy="8139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452472A8-4670-2B2A-CBB9-7B5618421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600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금융거래 분쟁처리 절차도">
            <a:extLst>
              <a:ext uri="{FF2B5EF4-FFF2-40B4-BE49-F238E27FC236}">
                <a16:creationId xmlns:a16="http://schemas.microsoft.com/office/drawing/2014/main" id="{C3CC96AA-BD24-744A-40AE-34CF4723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8" y="3256952"/>
            <a:ext cx="3960000" cy="22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1825" y="3184161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hss_companycontent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moa_content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/img_dispute_process.jpg"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전자금융거래 분쟁처리 절차도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601449"/>
            <a:ext cx="4104000" cy="1100009"/>
            <a:chOff x="631521" y="4146209"/>
            <a:chExt cx="4104000" cy="11000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88880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hss_companycontent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moa_content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/img_dispute_process.jpg"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 고객이 금융소비자 보호팀에 전자금융 분쟁신청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 금융소비자 보호팀이 유관부서 수사기관에게 사실조사 요청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...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이하 중략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개선시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이미지 텍스트에 있는 모든 정보를 제공해야 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)..."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전자민원센터 </a:t>
            </a:r>
            <a:r>
              <a:rPr lang="en-US" altLang="ko-KR"/>
              <a:t>&gt; </a:t>
            </a:r>
            <a:r>
              <a:rPr lang="ko-KR" altLang="en-US" err="1"/>
              <a:t>전자금융거래분쟁처리절차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https://www.moasb.co.kr/162_CstInfo_008.act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83F39056-9FED-3EB1-40E1-FF35C98EC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040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D729C7-4D1B-7FE7-B42E-8C21AB0A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426960"/>
            <a:ext cx="3960000" cy="17919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405650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(#f58220)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2.6:1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  <a:endParaRPr lang="en-US" altLang="ko-KR"/>
          </a:p>
          <a:p>
            <a:r>
              <a:rPr lang="ko-KR" altLang="en-US"/>
              <a:t>사이트 내 해당 색상을 사용한 모든 요소를 수정해야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 err="1"/>
              <a:t>모아소식</a:t>
            </a:r>
            <a:br>
              <a:rPr lang="en-US" altLang="ko-KR"/>
            </a:br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자료실 </a:t>
            </a:r>
            <a:r>
              <a:rPr lang="en-US" altLang="ko-KR"/>
              <a:t>&gt; </a:t>
            </a:r>
            <a:r>
              <a:rPr lang="ko-KR" altLang="en-US"/>
              <a:t>하위메뉴 모두</a:t>
            </a:r>
            <a:br>
              <a:rPr lang="en-US" altLang="ko-KR"/>
            </a:br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금융소비자보호체계 </a:t>
            </a:r>
            <a:r>
              <a:rPr lang="en-US" altLang="ko-KR"/>
              <a:t>&gt; </a:t>
            </a:r>
            <a:r>
              <a:rPr lang="ko-KR" altLang="en-US"/>
              <a:t>금융소비자보호헌장</a:t>
            </a:r>
            <a:br>
              <a:rPr lang="ko-KR" altLang="en-US"/>
            </a:br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금융소비자보호공시 </a:t>
            </a:r>
            <a:r>
              <a:rPr lang="en-US" altLang="ko-KR"/>
              <a:t>&gt; </a:t>
            </a:r>
            <a:r>
              <a:rPr lang="ko-KR" altLang="en-US"/>
              <a:t>실태평가 결과공시</a:t>
            </a:r>
            <a:br>
              <a:rPr lang="en-US" altLang="ko-KR"/>
            </a:br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금융소비자보호체계 </a:t>
            </a:r>
            <a:r>
              <a:rPr lang="en-US" altLang="ko-KR"/>
              <a:t>&gt; </a:t>
            </a:r>
            <a:r>
              <a:rPr lang="ko-KR" altLang="en-US"/>
              <a:t>금융상품개발프로세스</a:t>
            </a:r>
            <a:br>
              <a:rPr lang="ko-KR" altLang="en-US"/>
            </a:br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금융소비자보호체계 </a:t>
            </a:r>
            <a:r>
              <a:rPr lang="en-US" altLang="ko-KR"/>
              <a:t>&gt; </a:t>
            </a:r>
            <a:r>
              <a:rPr lang="ko-KR" altLang="en-US"/>
              <a:t>금융소비자보호 내부준칙</a:t>
            </a:r>
            <a:br>
              <a:rPr lang="ko-KR" altLang="en-US"/>
            </a:br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 err="1"/>
              <a:t>비대면</a:t>
            </a:r>
            <a:r>
              <a:rPr lang="ko-KR" altLang="en-US"/>
              <a:t> 계좌개설 안내</a:t>
            </a:r>
            <a:br>
              <a:rPr lang="ko-KR" altLang="en-US"/>
            </a:br>
            <a:r>
              <a:rPr lang="ko-KR" altLang="en-US"/>
              <a:t>상품공시실 </a:t>
            </a:r>
            <a:r>
              <a:rPr lang="en-US" altLang="ko-KR"/>
              <a:t>&gt; </a:t>
            </a:r>
            <a:r>
              <a:rPr lang="ko-KR" altLang="en-US"/>
              <a:t>상품공시 </a:t>
            </a:r>
            <a:r>
              <a:rPr lang="en-US" altLang="ko-KR"/>
              <a:t>&gt; </a:t>
            </a:r>
            <a:r>
              <a:rPr lang="ko-KR" altLang="en-US"/>
              <a:t>수수료</a:t>
            </a:r>
            <a:r>
              <a:rPr lang="en-US" altLang="ko-KR"/>
              <a:t>(</a:t>
            </a:r>
            <a:r>
              <a:rPr lang="ko-KR" altLang="en-US"/>
              <a:t>부대비용</a:t>
            </a:r>
            <a:r>
              <a:rPr lang="en-US" altLang="ko-KR"/>
              <a:t>)</a:t>
            </a:r>
            <a:br>
              <a:rPr lang="en-US" altLang="ko-KR"/>
            </a:br>
            <a:endParaRPr lang="ko-KR" altLang="en-US"/>
          </a:p>
          <a:p>
            <a:endParaRPr lang="ko-KR" altLang="en-US"/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8743B-3733-4D55-A129-4CB803378E10}"/>
              </a:ext>
            </a:extLst>
          </p:cNvPr>
          <p:cNvSpPr/>
          <p:nvPr/>
        </p:nvSpPr>
        <p:spPr>
          <a:xfrm>
            <a:off x="5324548" y="3879378"/>
            <a:ext cx="410427" cy="125191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711C9A2C-D200-08FB-3DEE-ABB6FFB60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571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래 내용 참조">
            <a:extLst>
              <a:ext uri="{FF2B5EF4-FFF2-40B4-BE49-F238E27FC236}">
                <a16:creationId xmlns:a16="http://schemas.microsoft.com/office/drawing/2014/main" id="{3B62BA7E-648A-DD57-642E-5CBBCFE16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538" y="3092540"/>
            <a:ext cx="3600000" cy="254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경영이념</a:t>
            </a:r>
            <a:r>
              <a:rPr lang="en-US" altLang="ko-KR"/>
              <a:t>/</a:t>
            </a:r>
            <a:r>
              <a:rPr lang="ko-KR" altLang="en-US"/>
              <a:t>비전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https://www.moasb.co.kr/162_BnkList_012.act#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5330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(#ED785B) </a:t>
            </a:r>
            <a:r>
              <a:rPr lang="ko-KR" altLang="en-US"/>
              <a:t>간 명도대비가 </a:t>
            </a:r>
            <a:r>
              <a:rPr lang="en-US" altLang="ko-KR"/>
              <a:t>2.8:1</a:t>
            </a:r>
            <a:br>
              <a:rPr lang="en-US" altLang="ko-KR"/>
            </a:br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(#F18E33) </a:t>
            </a:r>
            <a:r>
              <a:rPr lang="ko-KR" altLang="en-US"/>
              <a:t>간 명도대비가 </a:t>
            </a:r>
            <a:r>
              <a:rPr lang="en-US" altLang="ko-KR"/>
              <a:t>2.4:1</a:t>
            </a:r>
            <a:br>
              <a:rPr lang="en-US" altLang="ko-KR"/>
            </a:br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(#54AC60) </a:t>
            </a:r>
            <a:r>
              <a:rPr lang="ko-KR" altLang="en-US"/>
              <a:t>간 명도대비가 </a:t>
            </a:r>
            <a:r>
              <a:rPr lang="en-US" altLang="ko-KR"/>
              <a:t>2.8:1</a:t>
            </a:r>
            <a:br>
              <a:rPr lang="en-US" altLang="ko-KR"/>
            </a:b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 색상을 변경해야 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8743B-3733-4D55-A129-4CB803378E10}"/>
              </a:ext>
            </a:extLst>
          </p:cNvPr>
          <p:cNvSpPr/>
          <p:nvPr/>
        </p:nvSpPr>
        <p:spPr>
          <a:xfrm>
            <a:off x="5593373" y="4026302"/>
            <a:ext cx="1997035" cy="12647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BC8D948B-EB77-B1AB-058F-D5396606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5409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60116"/>
            <a:ext cx="4104000" cy="692846"/>
            <a:chOff x="633404" y="2845589"/>
            <a:chExt cx="4104000" cy="6928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class="main-page-service-tab-button"&gt;&lt;span class="main-page-service-tab-num"&gt;01&lt;/span&gt;SB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톡톡 플러스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668735"/>
            <a:ext cx="4104000" cy="963561"/>
            <a:chOff x="631521" y="4146209"/>
            <a:chExt cx="4104000" cy="963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class="main-page-service-tab-button"&gt;&lt;span class="main-page-service-tab-num"&gt;01&lt;/span&gt;SB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톡톡 플러스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&lt;span class="for-a11y"&gt;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모아저축은행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사용할 수 있는 형태로 버튼의 상태에 관한 부가 설명을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-5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55CC8-F64E-498F-9F6F-27DDA952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98" y="3287223"/>
            <a:ext cx="4104000" cy="21772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130E8C-180B-40BF-AE61-7679EF7FABF0}"/>
              </a:ext>
            </a:extLst>
          </p:cNvPr>
          <p:cNvSpPr/>
          <p:nvPr/>
        </p:nvSpPr>
        <p:spPr>
          <a:xfrm>
            <a:off x="8267859" y="3947915"/>
            <a:ext cx="1004737" cy="40051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489BA6E-38AE-4C52-870E-B84D2F32224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81084" y="3778952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A076A0C-3BB6-25CA-05FC-074F25072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74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DB9D746-2E3F-0CAB-EEB4-D7DC5780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224145"/>
            <a:ext cx="3960000" cy="229700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77878"/>
            <a:ext cx="4104000" cy="1369826"/>
            <a:chOff x="633404" y="2845589"/>
            <a:chExt cx="4104000" cy="13698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=162_empm_285094388202242011947.hwp&amp;amp;ORCP_FILE_NM=20220114_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모아저축은행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입사 지원서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경력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hwp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&amp;amp;&amp;amp;DSTC1=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empm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-support"&gt;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지원서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&lt;span class="for-a11y"&gt;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952825"/>
            <a:ext cx="4104000" cy="1505248"/>
            <a:chOff x="631521" y="4146209"/>
            <a:chExt cx="4104000" cy="15052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FileDown.jsp?SAVE_FILE_NM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=162_empm_285094388202242011947.hwp&amp;amp;ORCP_FILE_NM=20220114_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모아저축은행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입사 지원서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경력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).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hwp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&amp;amp;&amp;amp;DSTC1=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empm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-support"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 2022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상반기 경력직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지원서</a:t>
              </a:r>
              <a:b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&lt;span class="for-a11y"&gt;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다운로드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인재채용 </a:t>
            </a:r>
            <a:r>
              <a:rPr lang="en-US" altLang="ko-KR"/>
              <a:t>&gt; </a:t>
            </a:r>
            <a:r>
              <a:rPr lang="ko-KR" altLang="en-US"/>
              <a:t>채용공고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https://www.moasb.co.kr/BnkEmpmList_001.act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16.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16-1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84033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  <a:p>
            <a:r>
              <a:rPr lang="ko-KR" altLang="en-US"/>
              <a:t>관련페이지</a:t>
            </a:r>
            <a:br>
              <a:rPr lang="en-US" altLang="ko-KR"/>
            </a:br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자산매각정보 </a:t>
            </a:r>
            <a:r>
              <a:rPr lang="en-US" altLang="ko-KR"/>
              <a:t>&gt; </a:t>
            </a:r>
            <a:r>
              <a:rPr lang="ko-KR" altLang="en-US"/>
              <a:t>대출채권매각 정보</a:t>
            </a:r>
            <a:br>
              <a:rPr lang="en-US" altLang="ko-KR"/>
            </a:br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소각처리 안내 </a:t>
            </a:r>
            <a:r>
              <a:rPr lang="en-US" altLang="ko-KR"/>
              <a:t>&gt; </a:t>
            </a:r>
            <a:r>
              <a:rPr lang="ko-KR" altLang="en-US"/>
              <a:t>소멸시효 완성 채권정보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-6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130E8C-180B-40BF-AE61-7679EF7FABF0}"/>
              </a:ext>
            </a:extLst>
          </p:cNvPr>
          <p:cNvSpPr/>
          <p:nvPr/>
        </p:nvSpPr>
        <p:spPr>
          <a:xfrm>
            <a:off x="8620217" y="3623914"/>
            <a:ext cx="420772" cy="185284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553EAF13-31F3-1C65-49D8-AA0EA2FA0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6579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경영이념">
            <a:extLst>
              <a:ext uri="{FF2B5EF4-FFF2-40B4-BE49-F238E27FC236}">
                <a16:creationId xmlns:a16="http://schemas.microsoft.com/office/drawing/2014/main" id="{5488C81C-E3A4-259B-E548-08E797DC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8" y="2328083"/>
            <a:ext cx="3960000" cy="40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경영이념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https://www.goryosb.co.kr/101_BnkList_012.act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(#07B1EE)</a:t>
            </a:r>
            <a:r>
              <a:rPr lang="ko-KR" altLang="en-US"/>
              <a:t>와 배경</a:t>
            </a:r>
            <a:r>
              <a:rPr lang="en-US" altLang="ko-KR"/>
              <a:t>(#EEEFF1) </a:t>
            </a:r>
            <a:r>
              <a:rPr lang="ko-KR" altLang="en-US"/>
              <a:t>간 명도대비가 </a:t>
            </a:r>
            <a:r>
              <a:rPr lang="en-US" altLang="ko-KR"/>
              <a:t>2.5:1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03166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24E267-2B8B-44B6-FC41-714FB50A5C1B}"/>
              </a:ext>
            </a:extLst>
          </p:cNvPr>
          <p:cNvSpPr/>
          <p:nvPr/>
        </p:nvSpPr>
        <p:spPr>
          <a:xfrm>
            <a:off x="8082391" y="3083887"/>
            <a:ext cx="1034976" cy="2896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9466B511-E4E9-C52B-9DF6-116398EC999C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160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B52830-18F8-8154-B826-378022449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686059"/>
            <a:ext cx="3960000" cy="136588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404" y="3477878"/>
            <a:ext cx="4104000" cy="693744"/>
            <a:chOff x="633404" y="2845589"/>
            <a:chExt cx="4104000" cy="6937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="162_PrfInfo_039.act"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target="_blank"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-thin"&gt;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상세보기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635138"/>
            <a:ext cx="4104000" cy="693744"/>
            <a:chOff x="631521" y="4146209"/>
            <a:chExt cx="4104000" cy="6937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="162_PrfInfo_039.act" target="_blank"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-thin"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새창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상세보기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금융소비자보호체계 </a:t>
            </a:r>
            <a:r>
              <a:rPr lang="en-US" altLang="ko-KR"/>
              <a:t>&gt; </a:t>
            </a:r>
            <a:r>
              <a:rPr lang="ko-KR" altLang="en-US"/>
              <a:t>금융소비자권리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https://www.moasb.co.kr/162_PtcPstcInfo_010.act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18-1 </a:t>
            </a:r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en-US" altLang="ko-KR"/>
              <a:t>target="_blank" </a:t>
            </a:r>
            <a:r>
              <a:rPr lang="ko-KR" altLang="en-US"/>
              <a:t>속성이 있는 모든 요소에 </a:t>
            </a:r>
            <a:r>
              <a:rPr lang="en-US" altLang="ko-KR"/>
              <a:t>title="</a:t>
            </a:r>
            <a:r>
              <a:rPr lang="ko-KR" altLang="en-US"/>
              <a:t>새 창 열림</a:t>
            </a:r>
            <a:r>
              <a:rPr lang="en-US" altLang="ko-KR"/>
              <a:t>" </a:t>
            </a:r>
            <a:r>
              <a:rPr lang="ko-KR" altLang="en-US"/>
              <a:t>속성을 부여하여 개선해야 함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-7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130E8C-180B-40BF-AE61-7679EF7FABF0}"/>
              </a:ext>
            </a:extLst>
          </p:cNvPr>
          <p:cNvSpPr/>
          <p:nvPr/>
        </p:nvSpPr>
        <p:spPr>
          <a:xfrm>
            <a:off x="8371642" y="3885768"/>
            <a:ext cx="420772" cy="113066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D045C4D8-907E-EED6-1E09-FAAEFFBFF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0099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https://www.moasb.co.kr/main.act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95785BB7-5C98-087A-5CD8-589E1C2DA6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AE4959B-C54D-2D59-6A34-E4CA806942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각 링크 </a:t>
            </a:r>
            <a:r>
              <a:rPr lang="ko-KR" altLang="en-US" err="1"/>
              <a:t>선택시</a:t>
            </a:r>
            <a:r>
              <a:rPr lang="ko-KR" altLang="en-US"/>
              <a:t> 현 페이지에서 개별 사이트로 이동되어 이전 사이트로의 이동이 어려워지므로 새창에서 링크를 확인할 수 있도록 수정하는 것을 </a:t>
            </a:r>
            <a:r>
              <a:rPr lang="ko-KR" altLang="en-US" b="1"/>
              <a:t>권장함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모아저축은행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-8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252AE8B-2980-E478-0AE6-5B9D63C5C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31" y="3040820"/>
            <a:ext cx="2467319" cy="26959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DE7EF2-74CB-03B4-295F-8996AA0D26BC}"/>
              </a:ext>
            </a:extLst>
          </p:cNvPr>
          <p:cNvSpPr/>
          <p:nvPr/>
        </p:nvSpPr>
        <p:spPr>
          <a:xfrm>
            <a:off x="1673331" y="4654478"/>
            <a:ext cx="2467319" cy="5059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97FE25-EECA-FFBE-C624-F703ED12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429000"/>
            <a:ext cx="4011028" cy="195746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895EC43-BA07-162B-1FE1-3A0F29DCDC60}"/>
              </a:ext>
            </a:extLst>
          </p:cNvPr>
          <p:cNvCxnSpPr>
            <a:cxnSpLocks/>
          </p:cNvCxnSpPr>
          <p:nvPr/>
        </p:nvCxnSpPr>
        <p:spPr>
          <a:xfrm>
            <a:off x="4176162" y="4907462"/>
            <a:ext cx="724313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F3C25567-A021-5707-A4F0-600A94D9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864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민국저축은행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https://www.mkb.co.kr/main.act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5-3 </a:t>
            </a:r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(#70AFAE)</a:t>
            </a:r>
            <a:r>
              <a:rPr lang="ko-KR" altLang="en-US"/>
              <a:t>와 배경</a:t>
            </a:r>
            <a:r>
              <a:rPr lang="en-US" altLang="ko-KR"/>
              <a:t>(#EEF2F5)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7457"/>
            <a:ext cx="1601910" cy="440543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민국저축은행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42BCB-38E0-4A6F-BCF8-F3BCDED9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468678"/>
            <a:ext cx="4105275" cy="17525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0D4838-7C45-4F6E-9AB5-C0D41BC06D50}"/>
              </a:ext>
            </a:extLst>
          </p:cNvPr>
          <p:cNvSpPr/>
          <p:nvPr/>
        </p:nvSpPr>
        <p:spPr>
          <a:xfrm>
            <a:off x="7464303" y="3979365"/>
            <a:ext cx="922051" cy="19204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B75D616-31A0-4AA6-AED4-046FC8B1AEC7}"/>
              </a:ext>
            </a:extLst>
          </p:cNvPr>
          <p:cNvCxnSpPr>
            <a:cxnSpLocks/>
          </p:cNvCxnSpPr>
          <p:nvPr/>
        </p:nvCxnSpPr>
        <p:spPr>
          <a:xfrm flipH="1">
            <a:off x="8447317" y="4075408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50A3B99B-38D6-1EED-CD6B-B8E5715D0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91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208164"/>
            <a:ext cx="4104000" cy="828140"/>
            <a:chOff x="633404" y="2845589"/>
            <a:chExt cx="4104000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=CKEDT_20221201154300052&amp;amp;DSTC1=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650px; height: 461px;"&gt;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389584"/>
            <a:ext cx="4104000" cy="1234405"/>
            <a:chOff x="631521" y="4146209"/>
            <a:chExt cx="4104000" cy="1234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당사 사칭한 문자 주의 안내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바로저축은행을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이용해 주시는 고객 여러분께 깊이 감사드립니다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최근 당사를 사칭하여 개인대출 승인한도를 안내하는 건이 발생하고 있습니다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당행은 개인신용대출은 취급하지 않습니다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피해 주의 부탁드립니다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바로저축은행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=CKEDT_20221201154300052&amp;amp;DSTC1=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style="width: 650px; height: 461px;"&gt;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바로저축은행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https://www.barosavings.com/main.act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바로저축은행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C92C5D-2A1D-4744-B847-7198DD0F64AD}"/>
              </a:ext>
            </a:extLst>
          </p:cNvPr>
          <p:cNvSpPr/>
          <p:nvPr/>
        </p:nvSpPr>
        <p:spPr>
          <a:xfrm>
            <a:off x="5721530" y="3452006"/>
            <a:ext cx="561375" cy="23237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9559A5D-EAC7-4E78-81B4-2DF6EC0E2CC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911754" y="326003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972CF8-C37D-E8CE-DD69-5DD0695C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38" y="2669790"/>
            <a:ext cx="3600000" cy="3378461"/>
          </a:xfrm>
          <a:prstGeom prst="rect">
            <a:avLst/>
          </a:prstGeom>
        </p:spPr>
      </p:pic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62EA6B21-FEFA-095D-8A6D-A91FCF5A9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4243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4D4B92-F882-6C3C-86F8-F2EBB1D88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5" r="13675"/>
          <a:stretch/>
        </p:blipFill>
        <p:spPr>
          <a:xfrm>
            <a:off x="943696" y="3253765"/>
            <a:ext cx="3693673" cy="248121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홍보센터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https://www.goryosb.co.kr/CusSuifAppl0200.act?SBCD=101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845370"/>
          </a:xfrm>
        </p:spPr>
        <p:txBody>
          <a:bodyPr/>
          <a:lstStyle/>
          <a:p>
            <a:r>
              <a:rPr lang="ko-KR" altLang="en-US" err="1"/>
              <a:t>브래드크럼이</a:t>
            </a:r>
            <a:r>
              <a:rPr lang="ko-KR" altLang="en-US"/>
              <a:t> 존재하지 않음</a:t>
            </a:r>
            <a:endParaRPr lang="en-US" altLang="ko-KR"/>
          </a:p>
          <a:p>
            <a:r>
              <a:rPr lang="ko-KR" altLang="en-US"/>
              <a:t>페이지의 일관성을 유지하고 사용자의 편의성을 높이기 위해 개선방안과 같이 수정하여야 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C30EB5-06B4-2096-0A07-60F77BF771D6}"/>
              </a:ext>
            </a:extLst>
          </p:cNvPr>
          <p:cNvSpPr/>
          <p:nvPr/>
        </p:nvSpPr>
        <p:spPr>
          <a:xfrm>
            <a:off x="6852932" y="3567955"/>
            <a:ext cx="368606" cy="25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FC2178-3D2A-8E4D-1FE2-1EB313189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0" r="15310"/>
          <a:stretch/>
        </p:blipFill>
        <p:spPr>
          <a:xfrm>
            <a:off x="5377815" y="3262389"/>
            <a:ext cx="3600000" cy="25322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A5D6A4-C196-6246-25D3-49D868B6F615}"/>
              </a:ext>
            </a:extLst>
          </p:cNvPr>
          <p:cNvSpPr/>
          <p:nvPr/>
        </p:nvSpPr>
        <p:spPr>
          <a:xfrm>
            <a:off x="919307" y="3567955"/>
            <a:ext cx="3732592" cy="25624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BE0345-939A-F7A7-3155-66993B5229BA}"/>
              </a:ext>
            </a:extLst>
          </p:cNvPr>
          <p:cNvCxnSpPr/>
          <p:nvPr/>
        </p:nvCxnSpPr>
        <p:spPr>
          <a:xfrm>
            <a:off x="4737100" y="3650055"/>
            <a:ext cx="431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3D6D19-72E0-3940-5CFE-4A104E272A8E}"/>
              </a:ext>
            </a:extLst>
          </p:cNvPr>
          <p:cNvSpPr/>
          <p:nvPr/>
        </p:nvSpPr>
        <p:spPr>
          <a:xfrm>
            <a:off x="5313754" y="3567955"/>
            <a:ext cx="3732592" cy="26719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EC495D-32A1-CD83-46AD-258DC29F01C5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바로저축은행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9F5F18A9-2250-4490-DC24-2BD63831A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2041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013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BBEA1C-5893-2718-C449-E5623534A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51" r="14951"/>
          <a:stretch/>
        </p:blipFill>
        <p:spPr>
          <a:xfrm>
            <a:off x="752524" y="3022227"/>
            <a:ext cx="3941866" cy="274435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영업점 안내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https://www.barosavings.com/BnkList_009.act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609408"/>
          </a:xfrm>
        </p:spPr>
        <p:txBody>
          <a:bodyPr/>
          <a:lstStyle/>
          <a:p>
            <a:r>
              <a:rPr lang="ko-KR" altLang="en-US"/>
              <a:t>지도 정보가 제공되지 않고 있으므로 수정하여 개선해야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EC495D-32A1-CD83-46AD-258DC29F01C5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바로저축은행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E015F1-A28C-EDEA-506F-D7B83933CB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0" r="15400"/>
          <a:stretch/>
        </p:blipFill>
        <p:spPr>
          <a:xfrm>
            <a:off x="5315669" y="3040302"/>
            <a:ext cx="3865840" cy="272628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613DF4-BE7B-9C17-C260-AA8927CAFB21}"/>
              </a:ext>
            </a:extLst>
          </p:cNvPr>
          <p:cNvSpPr/>
          <p:nvPr/>
        </p:nvSpPr>
        <p:spPr>
          <a:xfrm>
            <a:off x="2622317" y="4014812"/>
            <a:ext cx="1736617" cy="18593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7727ADF-CB0A-0F5F-AC2B-E1BAD227F27B}"/>
              </a:ext>
            </a:extLst>
          </p:cNvPr>
          <p:cNvCxnSpPr>
            <a:cxnSpLocks/>
          </p:cNvCxnSpPr>
          <p:nvPr/>
        </p:nvCxnSpPr>
        <p:spPr>
          <a:xfrm>
            <a:off x="4478490" y="4467901"/>
            <a:ext cx="268090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E215380F-E9B2-3916-79FD-CA109CC51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351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208164"/>
            <a:ext cx="4104000" cy="963561"/>
            <a:chOff x="633404" y="2845589"/>
            <a:chExt cx="4104000" cy="963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=CKEDT_20221116172900013&amp;amp;DSTC1=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style="border-width: 1px; border-style: solid; margin: 1px; width: 700px; height: 550px;"&gt;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389584"/>
            <a:ext cx="4104000" cy="1234405"/>
            <a:chOff x="631521" y="4146209"/>
            <a:chExt cx="4104000" cy="12344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alt="BIS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기준 자기자본비율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(35.4%)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저축은행 중 전국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2022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6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월말 기준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출처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금감원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금융통계정보시스템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고객님의 소중한 예금을 안전하게 지켜드리겠습니다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부림저축은행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=CKEDT_20221116172900013&amp;amp;DSTC1=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ckedt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style="border-width: 1px; border-style: solid; margin: 1px; width: 700px; height: 550px;"&gt;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부림저축은행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https://www.bulimbank.co.kr/main.act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84D20C-C761-EF6A-45FA-B4BFF88F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746" y="2672180"/>
            <a:ext cx="3250138" cy="33868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F1884C2-D622-96BE-0F6F-FC28343E3149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부림저축은행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-1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391C536-1A4B-77E5-95A3-18935116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332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208164"/>
            <a:ext cx="4104000" cy="558322"/>
            <a:chOff x="633404" y="2845589"/>
            <a:chExt cx="4104000" cy="5583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/logo67/310.png"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부림저축은행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3100" y="4389584"/>
            <a:ext cx="4104000" cy="558322"/>
            <a:chOff x="631521" y="4146209"/>
            <a:chExt cx="4104000" cy="5583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/logo67/310.png"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항상 최선을 다하는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부림저축은행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부림저축은행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https://www.bulimbank.co.kr/main.act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CD284-314E-1532-DDAB-436D5468B320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부림저축은행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-2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988AC0-8015-CBDF-736B-F7B47DF94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05" y="4034156"/>
            <a:ext cx="1838582" cy="581106"/>
          </a:xfrm>
          <a:prstGeom prst="rect">
            <a:avLst/>
          </a:prstGeom>
        </p:spPr>
      </p:pic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43767AB4-8CC4-AA5D-9525-480EA5E43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1903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039488"/>
            <a:ext cx="4104000" cy="964587"/>
            <a:chOff x="633404" y="2845589"/>
            <a:chExt cx="4104000" cy="9645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7533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=310_bnr_7191835042019472111252.png&amp;amp;DSTC1=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bnr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소비자정보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금융정보 한곳에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코너등을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통합 개설한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금융소비자포털입니다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파인바로가기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532588"/>
            <a:ext cx="4104000" cy="1505248"/>
            <a:chOff x="631521" y="4146209"/>
            <a:chExt cx="4104000" cy="15052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="http://fine.fss.or.kr/main/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index.jsp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target="_blank"&gt;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="/view/comm/file/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fileView.jsp?FILE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=310_bnr_7191835042019472111252.png&amp;amp;DSTC1=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bnr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파인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(FINE)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금융소비자가 금융거래 과정에서 필요하거나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알아두면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유읷한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모든 금융정보를 한눈에 제공하기 위하여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'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소비자정보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','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금융정보 한곳에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'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코너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등으을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통합 개설한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금융소비자정보포털입니다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파인 바로가기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부림저축은행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https://www.bulimbank.co.kr/main.act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1-1 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부림저축은행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-3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00B6E-DBF6-4C4B-A7C2-39D82F07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2" y="3375340"/>
            <a:ext cx="4105273" cy="199670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DF0445-2049-4815-BF05-6A4B97043765}"/>
              </a:ext>
            </a:extLst>
          </p:cNvPr>
          <p:cNvSpPr/>
          <p:nvPr/>
        </p:nvSpPr>
        <p:spPr>
          <a:xfrm>
            <a:off x="5377816" y="3941870"/>
            <a:ext cx="3696516" cy="60271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78A3080-E264-48F9-8D23-CD52DC9C744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113538" y="374176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9A550AA7-30E0-2839-D795-5FE9BB910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06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E45B14E-A7C8-4B21-58E8-3CB32C92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07" y="2784812"/>
            <a:ext cx="3804380" cy="321546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바로저축은행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https://www.barosavings.com/main.act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(#FAA629)</a:t>
            </a:r>
            <a:r>
              <a:rPr lang="ko-KR" altLang="en-US"/>
              <a:t>와 배경</a:t>
            </a:r>
            <a:r>
              <a:rPr lang="en-US" altLang="ko-KR"/>
              <a:t>(#7FB7CE) </a:t>
            </a:r>
            <a:r>
              <a:rPr lang="ko-KR" altLang="en-US"/>
              <a:t>간 명도대비가 </a:t>
            </a:r>
            <a:r>
              <a:rPr lang="en-US" altLang="ko-KR"/>
              <a:t>1.1:1</a:t>
            </a:r>
            <a:br>
              <a:rPr lang="en-US" altLang="ko-KR"/>
            </a:br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(#7FB7CE)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br>
              <a:rPr lang="en-US" altLang="ko-KR"/>
            </a:b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98743B-3733-4D55-A129-4CB803378E10}"/>
              </a:ext>
            </a:extLst>
          </p:cNvPr>
          <p:cNvSpPr/>
          <p:nvPr/>
        </p:nvSpPr>
        <p:spPr>
          <a:xfrm>
            <a:off x="7879080" y="3554983"/>
            <a:ext cx="1165931" cy="41877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146339-A23D-8351-4E31-8BE0764185A6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부림저축은행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-4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612981-590E-2FFC-56F0-FFBBB8D9E59B}"/>
              </a:ext>
            </a:extLst>
          </p:cNvPr>
          <p:cNvSpPr/>
          <p:nvPr/>
        </p:nvSpPr>
        <p:spPr>
          <a:xfrm>
            <a:off x="8389398" y="4673568"/>
            <a:ext cx="655613" cy="7499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6E07595F-E212-501C-6B32-F9317CE1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818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은행소개 </a:t>
            </a:r>
            <a:r>
              <a:rPr lang="en-US" altLang="ko-KR"/>
              <a:t>&gt; </a:t>
            </a:r>
            <a:r>
              <a:rPr lang="ko-KR" altLang="en-US"/>
              <a:t>인재채용 </a:t>
            </a:r>
            <a:r>
              <a:rPr lang="en-US" altLang="ko-KR"/>
              <a:t>&gt; </a:t>
            </a:r>
            <a:r>
              <a:rPr lang="ko-KR" altLang="en-US" err="1"/>
              <a:t>인재상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https://www.goryosb.co.kr/101_BnkList_012.act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(#c0a353)</a:t>
            </a:r>
            <a:r>
              <a:rPr lang="ko-KR" altLang="en-US"/>
              <a:t>와 배경</a:t>
            </a:r>
            <a:r>
              <a:rPr lang="en-US" altLang="ko-KR"/>
              <a:t>(#EEEFF1) </a:t>
            </a:r>
            <a:r>
              <a:rPr lang="ko-KR" altLang="en-US"/>
              <a:t>간 명도대비가 </a:t>
            </a:r>
            <a:r>
              <a:rPr lang="en-US" altLang="ko-KR"/>
              <a:t>2.4:1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5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8D3FF-A896-C984-CB5F-06ED3378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75" y="3791289"/>
            <a:ext cx="3960000" cy="11486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BC30EB5-06B4-2096-0A07-60F77BF771D6}"/>
              </a:ext>
            </a:extLst>
          </p:cNvPr>
          <p:cNvSpPr/>
          <p:nvPr/>
        </p:nvSpPr>
        <p:spPr>
          <a:xfrm>
            <a:off x="5544856" y="4599840"/>
            <a:ext cx="3696797" cy="25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1DFCDC08-5FE7-3224-6220-9A74C25BE255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2548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부림저축은행</a:t>
            </a:r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https://www.bulimbank.co.kr/main.act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5.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5-2 </a:t>
            </a:r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(#F4721F)</a:t>
            </a:r>
            <a:r>
              <a:rPr lang="ko-KR" altLang="en-US"/>
              <a:t>와 배경</a:t>
            </a:r>
            <a:r>
              <a:rPr lang="en-US" altLang="ko-KR"/>
              <a:t>(#D4E2FC)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0148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부림저축은행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-5</a:t>
            </a:r>
            <a:endParaRPr lang="ko-KR" altLang="en-US" sz="1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C70A20-A098-4C3E-86AD-3F688D5B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86" y="3381358"/>
            <a:ext cx="4101789" cy="19945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43D22E-F95B-4138-83BD-065E2A60025C}"/>
              </a:ext>
            </a:extLst>
          </p:cNvPr>
          <p:cNvSpPr/>
          <p:nvPr/>
        </p:nvSpPr>
        <p:spPr>
          <a:xfrm>
            <a:off x="6206034" y="4274761"/>
            <a:ext cx="490858" cy="1927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0683E58C-5A18-AEA0-79C8-B42F7A705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588340"/>
              </p:ext>
            </p:extLst>
          </p:nvPr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51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A6174B-5E32-7673-22E5-D387933E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38" y="3201335"/>
            <a:ext cx="3960000" cy="232857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금융소비자보호 </a:t>
            </a:r>
            <a:r>
              <a:rPr lang="en-US" altLang="ko-KR"/>
              <a:t>&gt; </a:t>
            </a:r>
            <a:r>
              <a:rPr lang="ko-KR" altLang="en-US"/>
              <a:t>전자민원실 </a:t>
            </a:r>
            <a:r>
              <a:rPr lang="en-US" altLang="ko-KR"/>
              <a:t>&gt; </a:t>
            </a:r>
            <a:r>
              <a:rPr lang="ko-KR" altLang="en-US"/>
              <a:t>민원신청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https://www.goryosb.co.kr/CstInst_001.act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입력 서식에는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21-1 &lt;input&gt;, &lt;</a:t>
            </a:r>
            <a:r>
              <a:rPr lang="en-US" altLang="ko-KR" err="1"/>
              <a:t>textarea</a:t>
            </a:r>
            <a:r>
              <a:rPr lang="en-US" altLang="ko-KR"/>
              <a:t>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입력 서식의 이름을 정확한 내용으로 수정해야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04707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6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303556-FC4F-78BA-9985-ECC234B44CAC}"/>
              </a:ext>
            </a:extLst>
          </p:cNvPr>
          <p:cNvSpPr/>
          <p:nvPr/>
        </p:nvSpPr>
        <p:spPr>
          <a:xfrm>
            <a:off x="6205491" y="4487595"/>
            <a:ext cx="2920754" cy="107870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B9CA24-9C7B-C350-82A7-A38C9A168412}"/>
              </a:ext>
            </a:extLst>
          </p:cNvPr>
          <p:cNvGrpSpPr/>
          <p:nvPr/>
        </p:nvGrpSpPr>
        <p:grpSpPr>
          <a:xfrm>
            <a:off x="633404" y="3696078"/>
            <a:ext cx="4104000" cy="557296"/>
            <a:chOff x="633404" y="2845589"/>
            <a:chExt cx="4104000" cy="5572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64DD1D-0FE4-B881-4296-E4B177E31409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A7D499-8AD6-610B-E7C5-D1F145C60AD7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pc_CVPL_CNTN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name="CVPL_CNTN"&gt;&lt;/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37948C-E5E3-565C-486E-D49CD2E6F8C1}"/>
              </a:ext>
            </a:extLst>
          </p:cNvPr>
          <p:cNvGrpSpPr/>
          <p:nvPr/>
        </p:nvGrpSpPr>
        <p:grpSpPr>
          <a:xfrm>
            <a:off x="633404" y="4788031"/>
            <a:ext cx="4104000" cy="558322"/>
            <a:chOff x="633404" y="2845589"/>
            <a:chExt cx="4104000" cy="5583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5F2ACE-F008-D3F5-98C9-3E03C59C0CB0}"/>
                </a:ext>
              </a:extLst>
            </p:cNvPr>
            <p:cNvSpPr txBox="1"/>
            <p:nvPr/>
          </p:nvSpPr>
          <p:spPr>
            <a:xfrm>
              <a:off x="633708" y="2845589"/>
              <a:ext cx="631848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E4FA3B-DE20-A54D-72F7-7460028E5D97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pc_CVPL_CNTN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name="CVPL_CNTN"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내용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DE24E880-EC17-4210-1721-3F03B141C3BE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0545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보호금융상품등록부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https://www.goryosb.co.kr/ProdList_001.act?rnum=1000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9. (</a:t>
            </a:r>
            <a:r>
              <a:rPr lang="ko-KR" altLang="en-US"/>
              <a:t>초점 이동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9-3 </a:t>
            </a:r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특별한 기능이 없는 요소에 키보드 초점이 진입하여 사용자에게 혼동을 줌</a:t>
            </a:r>
            <a:endParaRPr lang="en-US" altLang="ko-KR"/>
          </a:p>
          <a:p>
            <a:r>
              <a:rPr lang="ko-KR" altLang="en-US"/>
              <a:t>기획 의도를 확인하여 적절한 기능이 실행되도록 수정하거나 기능이 없는 경우 상호작용이 없는 태그로 마크업을 변경해야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CDB07-B5C0-42FA-AAB8-2A81DAB2042D}"/>
              </a:ext>
            </a:extLst>
          </p:cNvPr>
          <p:cNvSpPr/>
          <p:nvPr/>
        </p:nvSpPr>
        <p:spPr>
          <a:xfrm>
            <a:off x="8304090" y="6413075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7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FBF7CF-886B-D4C5-2DB5-443B5A1ABAEF}"/>
              </a:ext>
            </a:extLst>
          </p:cNvPr>
          <p:cNvGrpSpPr/>
          <p:nvPr/>
        </p:nvGrpSpPr>
        <p:grpSpPr>
          <a:xfrm>
            <a:off x="633404" y="2930048"/>
            <a:ext cx="4104000" cy="1640670"/>
            <a:chOff x="633404" y="2845589"/>
            <a:chExt cx="4104000" cy="164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78D24A-F960-1F0B-DCA0-8B369AD9EA01}"/>
                </a:ext>
              </a:extLst>
            </p:cNvPr>
            <p:cNvSpPr txBox="1"/>
            <p:nvPr/>
          </p:nvSpPr>
          <p:spPr>
            <a:xfrm>
              <a:off x="633708" y="2845589"/>
              <a:ext cx="31739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1E84C5-6E44-3CAA-879D-A4ED289E4E31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 class="protection-info-text"&gt;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예금자보호제도에 관한 자세한 내용은 영업점에 비치된 예금자보호 안내책자 등을 참고하시거나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&lt;span class="str"&gt;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예금보험공사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(☎1588-0037,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class="underline link" </a:t>
              </a:r>
              <a:r>
                <a:rPr lang="en-US" altLang="ko-KR" sz="800" b="1" i="0" err="1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b="1" i="0">
                  <a:solidFill>
                    <a:schemeClr val="accent5"/>
                  </a:solidFill>
                  <a:effectLst/>
                  <a:latin typeface="consolas" panose="020B0609020204030204" pitchFamily="49" charset="0"/>
                </a:rPr>
                <a:t>="www.kdic.or.kr"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&gt;www.kdic.or.kr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로 문의하시기 바랍니다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9F8C47-CEC5-8290-89AC-075A42BF0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44" y="3821164"/>
            <a:ext cx="3960000" cy="10953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418431-871D-8291-72A5-8FC0F8BEBCD4}"/>
              </a:ext>
            </a:extLst>
          </p:cNvPr>
          <p:cNvSpPr/>
          <p:nvPr/>
        </p:nvSpPr>
        <p:spPr>
          <a:xfrm>
            <a:off x="7979645" y="4252405"/>
            <a:ext cx="480774" cy="2041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7E9F50-288B-6432-5129-72BEC4B2ABB0}"/>
              </a:ext>
            </a:extLst>
          </p:cNvPr>
          <p:cNvGrpSpPr/>
          <p:nvPr/>
        </p:nvGrpSpPr>
        <p:grpSpPr>
          <a:xfrm>
            <a:off x="633404" y="4772405"/>
            <a:ext cx="4104000" cy="1640670"/>
            <a:chOff x="633404" y="2845589"/>
            <a:chExt cx="4104000" cy="1640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A5E294-1493-7DF4-7B55-2579960A6676}"/>
                </a:ext>
              </a:extLst>
            </p:cNvPr>
            <p:cNvSpPr txBox="1"/>
            <p:nvPr/>
          </p:nvSpPr>
          <p:spPr>
            <a:xfrm>
              <a:off x="633708" y="2845589"/>
              <a:ext cx="547022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F923ABD-6524-315B-41BE-6E8754D785C3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&lt;p class="protection-info-text"&gt;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예금자보호제도에 관한 자세한 내용은 영업점에 비치된 예금자보호 안내책자 등을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참고하시거나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class="str"&gt;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예금보험공사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(☎1588-0037,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tx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class="underline" </a:t>
              </a:r>
              <a:r>
                <a:rPr lang="en-US" altLang="ko-KR" sz="800" b="1" i="0" strike="sngStrike" err="1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href</a:t>
              </a:r>
              <a:r>
                <a:rPr lang="en-US" altLang="ko-KR" sz="800" b="1" i="0" strike="sngStrike">
                  <a:solidFill>
                    <a:schemeClr val="accent1"/>
                  </a:solidFill>
                  <a:effectLst/>
                  <a:latin typeface="consolas" panose="020B0609020204030204" pitchFamily="49" charset="0"/>
                </a:rPr>
                <a:t>="www.kdic.or.kr"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&gt;www.kdic.or.kr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로 문의하시기 바랍니다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</a:p>
          </p:txBody>
        </p:sp>
      </p:grp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C7D1BDDC-689F-45B6-C107-38BA882908B3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6494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BEBA1F-1877-7B7D-942E-700A36DC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2" y="3625760"/>
            <a:ext cx="4104000" cy="14328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FAEFF8B-950C-4EE7-98E8-BCF04C31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상세 진단 결과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92C2FC-2AF2-4365-95A6-625647685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상품공시실 </a:t>
            </a:r>
            <a:r>
              <a:rPr lang="en-US" altLang="ko-KR"/>
              <a:t>&gt; </a:t>
            </a:r>
            <a:r>
              <a:rPr lang="ko-KR" altLang="en-US"/>
              <a:t>대출상품 공시 </a:t>
            </a:r>
            <a:r>
              <a:rPr lang="en-US" altLang="ko-KR"/>
              <a:t>&gt; </a:t>
            </a:r>
            <a:r>
              <a:rPr lang="ko-KR" altLang="en-US"/>
              <a:t>아파트담보대출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14A85F3-3807-4D5E-844E-A5FFB1B1A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https://www.goryosb.co.kr/ProdList_001.act?rnum=83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9CD5-FD8A-49EC-BDC0-6E387B42AB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20.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7C546B55-B931-4853-BB4D-678325DEB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20-2 </a:t>
            </a:r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F838669-661C-482D-BBD3-F758C1F0A3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표의 실제 데이터 정보와 일치하는 내용으로 제목을 수정해야 함</a:t>
            </a:r>
            <a:endParaRPr lang="en-US" altLang="ko-KR"/>
          </a:p>
          <a:p>
            <a:r>
              <a:rPr lang="ko-KR" altLang="en-US"/>
              <a:t>상품공시실 공통된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DD74E41-475D-42EE-A7A8-560EAF153E6D}"/>
              </a:ext>
            </a:extLst>
          </p:cNvPr>
          <p:cNvGrpSpPr/>
          <p:nvPr/>
        </p:nvGrpSpPr>
        <p:grpSpPr>
          <a:xfrm>
            <a:off x="633100" y="3330567"/>
            <a:ext cx="4104000" cy="828268"/>
            <a:chOff x="633404" y="2845589"/>
            <a:chExt cx="4104000" cy="8282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655A4C-A6A4-4936-B870-303276F4E557}"/>
                </a:ext>
              </a:extLst>
            </p:cNvPr>
            <p:cNvSpPr txBox="1"/>
            <p:nvPr/>
          </p:nvSpPr>
          <p:spPr>
            <a:xfrm>
              <a:off x="633708" y="2845589"/>
              <a:ext cx="575596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E2B09AB-767D-40F1-8379-B4D437EE62B1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class="table-type01"&gt;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&lt;caption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-only"&gt;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금리정보표이며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기간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약정이율 항목이 있습니다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.&lt;/caption&gt;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572A6-6918-48B4-9F37-4D03A4F1805F}"/>
              </a:ext>
            </a:extLst>
          </p:cNvPr>
          <p:cNvGrpSpPr/>
          <p:nvPr/>
        </p:nvGrpSpPr>
        <p:grpSpPr>
          <a:xfrm>
            <a:off x="631825" y="4606600"/>
            <a:ext cx="4104000" cy="692718"/>
            <a:chOff x="631521" y="4146209"/>
            <a:chExt cx="4104000" cy="6927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EBA23E-5023-46C3-9017-011A9BFB96C0}"/>
                </a:ext>
              </a:extLst>
            </p:cNvPr>
            <p:cNvSpPr txBox="1"/>
            <p:nvPr/>
          </p:nvSpPr>
          <p:spPr>
            <a:xfrm>
              <a:off x="631825" y="4146209"/>
              <a:ext cx="1584567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03F8508-5364-4110-B68F-C07EF8944923}"/>
                </a:ext>
              </a:extLst>
            </p:cNvPr>
            <p:cNvSpPr/>
            <p:nvPr/>
          </p:nvSpPr>
          <p:spPr>
            <a:xfrm>
              <a:off x="631521" y="435741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&lt;table class="table-type01"&gt;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&lt;caption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sr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-only"&gt;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수수료 및 부대비용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C1EE4-3313-B918-4399-C7569644C654}"/>
              </a:ext>
            </a:extLst>
          </p:cNvPr>
          <p:cNvSpPr/>
          <p:nvPr/>
        </p:nvSpPr>
        <p:spPr>
          <a:xfrm>
            <a:off x="6116380" y="4088720"/>
            <a:ext cx="3027908" cy="5884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DEA6D34-9BEC-21F2-068D-C4754649933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509000" y="392357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9DE0EA-DF85-A17C-290E-89AA31408E63}"/>
              </a:ext>
            </a:extLst>
          </p:cNvPr>
          <p:cNvSpPr/>
          <p:nvPr/>
        </p:nvSpPr>
        <p:spPr>
          <a:xfrm>
            <a:off x="8304090" y="6413075"/>
            <a:ext cx="1601910" cy="447852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고려저축은행</a:t>
            </a:r>
            <a:r>
              <a:rPr lang="en-US" altLang="ko-KR" sz="14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-</a:t>
            </a:r>
            <a:r>
              <a:rPr lang="en-US" altLang="ko-KR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</a:rPr>
              <a:t>8</a:t>
            </a:r>
            <a:endParaRPr lang="ko-KR" altLang="en-US" sz="14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</a:endParaRPr>
          </a:p>
        </p:txBody>
      </p:sp>
      <p:graphicFrame>
        <p:nvGraphicFramePr>
          <p:cNvPr id="4" name="표 13">
            <a:extLst>
              <a:ext uri="{FF2B5EF4-FFF2-40B4-BE49-F238E27FC236}">
                <a16:creationId xmlns:a16="http://schemas.microsoft.com/office/drawing/2014/main" id="{62DE18C6-4CE0-924B-FDDD-7040A64898D4}"/>
              </a:ext>
            </a:extLst>
          </p:cNvPr>
          <p:cNvGraphicFramePr>
            <a:graphicFrameLocks noGrp="1"/>
          </p:cNvGraphicFramePr>
          <p:nvPr/>
        </p:nvGraphicFramePr>
        <p:xfrm>
          <a:off x="4737404" y="290162"/>
          <a:ext cx="4752672" cy="507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93">
                  <a:extLst>
                    <a:ext uri="{9D8B030D-6E8A-4147-A177-3AD203B41FA5}">
                      <a16:colId xmlns:a16="http://schemas.microsoft.com/office/drawing/2014/main" val="2926685105"/>
                    </a:ext>
                  </a:extLst>
                </a:gridCol>
                <a:gridCol w="588393">
                  <a:extLst>
                    <a:ext uri="{9D8B030D-6E8A-4147-A177-3AD203B41FA5}">
                      <a16:colId xmlns:a16="http://schemas.microsoft.com/office/drawing/2014/main" val="553151832"/>
                    </a:ext>
                  </a:extLst>
                </a:gridCol>
                <a:gridCol w="799702">
                  <a:extLst>
                    <a:ext uri="{9D8B030D-6E8A-4147-A177-3AD203B41FA5}">
                      <a16:colId xmlns:a16="http://schemas.microsoft.com/office/drawing/2014/main" val="2599469496"/>
                    </a:ext>
                  </a:extLst>
                </a:gridCol>
                <a:gridCol w="782335">
                  <a:extLst>
                    <a:ext uri="{9D8B030D-6E8A-4147-A177-3AD203B41FA5}">
                      <a16:colId xmlns:a16="http://schemas.microsoft.com/office/drawing/2014/main" val="3875132089"/>
                    </a:ext>
                  </a:extLst>
                </a:gridCol>
                <a:gridCol w="626251">
                  <a:extLst>
                    <a:ext uri="{9D8B030D-6E8A-4147-A177-3AD203B41FA5}">
                      <a16:colId xmlns:a16="http://schemas.microsoft.com/office/drawing/2014/main" val="16546509"/>
                    </a:ext>
                  </a:extLst>
                </a:gridCol>
                <a:gridCol w="646710">
                  <a:extLst>
                    <a:ext uri="{9D8B030D-6E8A-4147-A177-3AD203B41FA5}">
                      <a16:colId xmlns:a16="http://schemas.microsoft.com/office/drawing/2014/main" val="2504906704"/>
                    </a:ext>
                  </a:extLst>
                </a:gridCol>
                <a:gridCol w="720888">
                  <a:extLst>
                    <a:ext uri="{9D8B030D-6E8A-4147-A177-3AD203B41FA5}">
                      <a16:colId xmlns:a16="http://schemas.microsoft.com/office/drawing/2014/main" val="1135533774"/>
                    </a:ext>
                  </a:extLst>
                </a:gridCol>
              </a:tblGrid>
              <a:tr h="2233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</a:rPr>
                        <a:t>저축은행</a:t>
                      </a: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개발계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 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운영계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 처리현황</a:t>
                      </a: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err="1">
                          <a:solidFill>
                            <a:schemeClr val="tx1"/>
                          </a:solidFill>
                        </a:rPr>
                        <a:t>에스앤씨랩</a:t>
                      </a:r>
                      <a:endParaRPr lang="ko-KR" altLang="en-US" sz="8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41564" marB="4156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개선확인현황</a:t>
                      </a: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077375"/>
                  </a:ext>
                </a:extLst>
              </a:tr>
              <a:tr h="283753"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5720" marR="45720" marT="28388" marB="28388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28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206459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9106</Words>
  <Application>Microsoft Office PowerPoint</Application>
  <PresentationFormat>A4 용지(210x297mm)</PresentationFormat>
  <Paragraphs>1181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NanumBarun</vt:lpstr>
      <vt:lpstr>Spoqa Han Sans Neo Regular</vt:lpstr>
      <vt:lpstr>맑은 고딕</vt:lpstr>
      <vt:lpstr>Arial</vt:lpstr>
      <vt:lpstr>consolas</vt:lpstr>
      <vt:lpstr>consolas</vt:lpstr>
      <vt:lpstr>웹 접근성 컨설팅_part2</vt:lpstr>
      <vt:lpstr>1_웹 접근성 컨설팅_part2</vt:lpstr>
      <vt:lpstr>2_웹 접근성 컨설팅_part2</vt:lpstr>
      <vt:lpstr>3_웹 접근성 컨설팅_part2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  <vt:lpstr>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2025-10-01T04:03:30Z</dcterms:modified>
</cp:coreProperties>
</file>